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  <p:sldMasterId id="2147483705" r:id="rId4"/>
  </p:sldMasterIdLst>
  <p:notesMasterIdLst>
    <p:notesMasterId r:id="rId20"/>
  </p:notesMasterIdLst>
  <p:sldIdLst>
    <p:sldId id="260" r:id="rId5"/>
    <p:sldId id="262" r:id="rId6"/>
    <p:sldId id="265" r:id="rId7"/>
    <p:sldId id="264" r:id="rId8"/>
    <p:sldId id="266" r:id="rId9"/>
    <p:sldId id="267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ayouts" id="{23209C35-7CD8-46E0-B762-E7565603E292}">
          <p14:sldIdLst>
            <p14:sldId id="260"/>
            <p14:sldId id="262"/>
            <p14:sldId id="265"/>
            <p14:sldId id="264"/>
            <p14:sldId id="266"/>
            <p14:sldId id="267"/>
            <p14:sldId id="263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Example on Blank layout" id="{F58D2F62-85A2-48E1-A1E4-DAC9739BC9D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F6118F-343A-4C9F-B707-35F21DA82477}">
  <a:tblStyle styleId="{16F6118F-343A-4C9F-B707-35F21DA82477}" styleName="BS Table Style 1 (Default)">
    <a:wholeTbl>
      <a:tcTxStyle b="off">
        <a:fontRef idx="minor">
          <a:schemeClr val="dk1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12700" cmpd="sng">
              <a:solidFill>
                <a:schemeClr val="lt2"/>
              </a:solidFill>
            </a:ln>
          </a:top>
          <a:bottom>
            <a:ln w="12700" cmpd="sng">
              <a:solidFill>
                <a:schemeClr val="lt2"/>
              </a:solidFill>
            </a:ln>
          </a:bottom>
          <a:insideH>
            <a:ln w="12700" cmpd="sng">
              <a:solidFill>
                <a:schemeClr val="lt2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>
              <a:tint val="20000"/>
            </a:schemeClr>
          </a:solidFill>
        </a:fill>
      </a:tcStyle>
    </a:wholeTbl>
    <a:band1H>
      <a:tcTxStyle/>
      <a:tcStyle>
        <a:tcBdr/>
      </a:tcStyle>
    </a:band1H>
    <a:firstCol>
      <a:tcTxStyle b="on">
        <a:fontRef idx="minor">
          <a:schemeClr val="dk1"/>
        </a:fontRef>
        <a:schemeClr val="dk1"/>
      </a:tcTxStyle>
      <a:tcStyle>
        <a:tcBdr/>
      </a:tcStyle>
    </a:firstCol>
    <a:firstRow>
      <a:tcTxStyle b="on">
        <a:fontRef idx="minor">
          <a:schemeClr val="dk1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lt1">
              <a:tint val="20000"/>
            </a:schemeClr>
          </a:solidFill>
        </a:fill>
      </a:tcStyle>
    </a:firstRow>
  </a:tblStyle>
  <a:tblStyle styleId="{63F72E87-AB62-4F71-89CF-8DC5DC0DCDB5}" styleName="BS Table Style 2">
    <a:wholeTbl>
      <a:tcTxStyle b="off">
        <a:fontRef idx="minor">
          <a:schemeClr val="dk1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>
              <a:tint val="20000"/>
            </a:schemeClr>
          </a:solidFill>
        </a:fill>
      </a:tcStyle>
    </a:wholeTbl>
    <a:band1H>
      <a:tcTxStyle/>
      <a:tcStyle>
        <a:tcBdr/>
      </a:tcStyle>
    </a:band1H>
    <a:firstCol>
      <a:tcTxStyle b="on">
        <a:fontRef idx="minor">
          <a:schemeClr val="dk1"/>
        </a:fontRef>
        <a:schemeClr val="dk1"/>
      </a:tcTxStyle>
      <a:tcStyle>
        <a:tcBdr/>
      </a:tcStyle>
    </a:firstCol>
    <a:firstRow>
      <a:tcTxStyle b="on">
        <a:fontRef idx="minor">
          <a:schemeClr val="dk1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l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 autoAdjust="0"/>
    <p:restoredTop sz="94712" autoAdjust="0"/>
  </p:normalViewPr>
  <p:slideViewPr>
    <p:cSldViewPr snapToGrid="0" showGuides="1">
      <p:cViewPr varScale="1">
        <p:scale>
          <a:sx n="111" d="100"/>
          <a:sy n="111" d="100"/>
        </p:scale>
        <p:origin x="5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9DEA3-138A-474B-89D2-382D964A5775}" type="datetimeFigureOut">
              <a:rPr lang="en-GB" smtClean="0"/>
              <a:t>08/11/2023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8A4EA-188D-4A50-89C0-EFEB421FA3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06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382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354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169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86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182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027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78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75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38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258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86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56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257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1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A4EA-188D-4A50-89C0-EFEB421FA39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44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rallelogram 25">
            <a:extLst>
              <a:ext uri="{FF2B5EF4-FFF2-40B4-BE49-F238E27FC236}">
                <a16:creationId xmlns:a16="http://schemas.microsoft.com/office/drawing/2014/main" id="{6ECE3E51-256D-07AA-7496-854C5240CF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3421783" y="717079"/>
            <a:ext cx="5034008" cy="5005137"/>
          </a:xfrm>
          <a:prstGeom prst="parallelogram">
            <a:avLst>
              <a:gd name="adj" fmla="val 28535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E3670A24-1627-FD0B-C152-EF4D6073CA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 flipH="1">
            <a:off x="3119446" y="-16787"/>
            <a:ext cx="5540826" cy="6447324"/>
          </a:xfrm>
          <a:prstGeom prst="parallelogram">
            <a:avLst>
              <a:gd name="adj" fmla="val 31874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4EF9135-8D65-BA46-AC43-4E0CBD229C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4092792" y="703724"/>
            <a:ext cx="3691992" cy="5005137"/>
          </a:xfrm>
          <a:custGeom>
            <a:avLst/>
            <a:gdLst>
              <a:gd name="connsiteX0" fmla="*/ 3691992 w 3691992"/>
              <a:gd name="connsiteY0" fmla="*/ 2304722 h 5005137"/>
              <a:gd name="connsiteX1" fmla="*/ 2921429 w 3691992"/>
              <a:gd name="connsiteY1" fmla="*/ 5005137 h 5005137"/>
              <a:gd name="connsiteX2" fmla="*/ 656960 w 3691992"/>
              <a:gd name="connsiteY2" fmla="*/ 5005137 h 5005137"/>
              <a:gd name="connsiteX3" fmla="*/ 0 w 3691992"/>
              <a:gd name="connsiteY3" fmla="*/ 2606811 h 5005137"/>
              <a:gd name="connsiteX4" fmla="*/ 743853 w 3691992"/>
              <a:gd name="connsiteY4" fmla="*/ 0 h 5005137"/>
              <a:gd name="connsiteX5" fmla="*/ 3060672 w 3691992"/>
              <a:gd name="connsiteY5" fmla="*/ 0 h 500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1992" h="5005137">
                <a:moveTo>
                  <a:pt x="3691992" y="2304722"/>
                </a:moveTo>
                <a:lnTo>
                  <a:pt x="2921429" y="5005137"/>
                </a:lnTo>
                <a:lnTo>
                  <a:pt x="656960" y="5005137"/>
                </a:lnTo>
                <a:lnTo>
                  <a:pt x="0" y="2606811"/>
                </a:lnTo>
                <a:lnTo>
                  <a:pt x="743853" y="0"/>
                </a:lnTo>
                <a:lnTo>
                  <a:pt x="3060672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56D39-00E2-3D75-A589-E84FFB3BD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000" y="2941472"/>
            <a:ext cx="3748093" cy="766891"/>
          </a:xfr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49C1-E33C-EF10-364A-487EC7380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2000" y="1791374"/>
            <a:ext cx="3748093" cy="1052288"/>
          </a:xfrm>
        </p:spPr>
        <p:txBody>
          <a:bodyPr lIns="0" rIns="0" anchor="b" anchorCtr="0">
            <a:noAutofit/>
          </a:bodyPr>
          <a:lstStyle>
            <a:lvl1pPr algn="l">
              <a:lnSpc>
                <a:spcPts val="4200"/>
              </a:lnSpc>
              <a:defRPr sz="4000" b="1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57AFA69-8D8A-F969-3CB6-61CF09A6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815C6E9-DC56-74F3-B12A-4A5FA1C7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8FAA8-A47E-4235-EEC8-2DFE7E51AB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1638" y="3872071"/>
            <a:ext cx="3748087" cy="558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30703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ackground colour)">
    <p:bg>
      <p:bgPr>
        <a:solidFill>
          <a:srgbClr val="FFEB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57AFA69-8D8A-F969-3CB6-61CF09A627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815C6E9-DC56-74F3-B12A-4A5FA1C75B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8FAA8-A47E-4235-EEC8-2DFE7E51ABA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95350" y="4537799"/>
            <a:ext cx="3981450" cy="230832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500" b="0" i="0" cap="all" spc="16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49C1-E33C-EF10-364A-487EC73808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95349" y="1346087"/>
            <a:ext cx="6010275" cy="2650513"/>
          </a:xfrm>
        </p:spPr>
        <p:txBody>
          <a:bodyPr lIns="0" rIns="0" anchor="t" anchorCtr="0">
            <a:noAutofit/>
          </a:bodyPr>
          <a:lstStyle>
            <a:lvl1pPr algn="l">
              <a:defRPr sz="4200" b="0" i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8C2358-AC85-A3B1-3B1F-CA303B6A4C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5350" y="4267200"/>
            <a:ext cx="5220000" cy="0"/>
          </a:xfrm>
          <a:ln w="25400">
            <a:solidFill>
              <a:schemeClr val="tx1"/>
            </a:solidFill>
          </a:ln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Line does not print or appear in slide show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98755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icture (caption in frame)">
    <p:bg>
      <p:bgPr>
        <a:solidFill>
          <a:srgbClr val="D2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18497-BCCC-5D4F-1FD0-1AE21044BC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Bottom banner">
            <a:extLst>
              <a:ext uri="{FF2B5EF4-FFF2-40B4-BE49-F238E27FC236}">
                <a16:creationId xmlns:a16="http://schemas.microsoft.com/office/drawing/2014/main" id="{5E02ED1E-DB45-58E9-345A-FD8B7F6094D1}"/>
              </a:ext>
            </a:extLst>
          </p:cNvPr>
          <p:cNvSpPr/>
          <p:nvPr userDrawn="1"/>
        </p:nvSpPr>
        <p:spPr>
          <a:xfrm>
            <a:off x="0" y="6410325"/>
            <a:ext cx="5720316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E8E0B-1FE5-C260-9535-4D0E6BABC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363EC5-CE70-FF53-BB82-00E81637E9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96094" y="446088"/>
            <a:ext cx="7548231" cy="5646704"/>
          </a:xfrm>
          <a:custGeom>
            <a:avLst/>
            <a:gdLst>
              <a:gd name="connsiteX0" fmla="*/ 0 w 7548231"/>
              <a:gd name="connsiteY0" fmla="*/ 0 h 5646704"/>
              <a:gd name="connsiteX1" fmla="*/ 3 w 7548231"/>
              <a:gd name="connsiteY1" fmla="*/ 0 h 5646704"/>
              <a:gd name="connsiteX2" fmla="*/ 7548231 w 7548231"/>
              <a:gd name="connsiteY2" fmla="*/ 1531405 h 5646704"/>
              <a:gd name="connsiteX3" fmla="*/ 7548231 w 7548231"/>
              <a:gd name="connsiteY3" fmla="*/ 5646704 h 5646704"/>
              <a:gd name="connsiteX4" fmla="*/ 0 w 7548231"/>
              <a:gd name="connsiteY4" fmla="*/ 4100950 h 564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231" h="5646704">
                <a:moveTo>
                  <a:pt x="0" y="0"/>
                </a:moveTo>
                <a:lnTo>
                  <a:pt x="3" y="0"/>
                </a:lnTo>
                <a:lnTo>
                  <a:pt x="7548231" y="1531405"/>
                </a:lnTo>
                <a:lnTo>
                  <a:pt x="7548231" y="5646704"/>
                </a:lnTo>
                <a:lnTo>
                  <a:pt x="0" y="4100950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lIns="4968000" tIns="2556000" rIns="180000" bIns="180000">
            <a:noAutofit/>
          </a:bodyPr>
          <a:lstStyle>
            <a:lvl1pPr>
              <a:defRPr sz="1800" b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094ED2-C3E7-05C9-461F-BBDFFD018F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76136" y="-669858"/>
            <a:ext cx="6345119" cy="7080183"/>
          </a:xfrm>
          <a:custGeom>
            <a:avLst/>
            <a:gdLst>
              <a:gd name="connsiteX0" fmla="*/ 6345118 w 6345119"/>
              <a:gd name="connsiteY0" fmla="*/ 0 h 7080183"/>
              <a:gd name="connsiteX1" fmla="*/ 6345119 w 6345119"/>
              <a:gd name="connsiteY1" fmla="*/ 0 h 7080183"/>
              <a:gd name="connsiteX2" fmla="*/ 6345119 w 6345119"/>
              <a:gd name="connsiteY2" fmla="*/ 5168071 h 7080183"/>
              <a:gd name="connsiteX3" fmla="*/ 2192605 w 6345119"/>
              <a:gd name="connsiteY3" fmla="*/ 7080183 h 7080183"/>
              <a:gd name="connsiteX4" fmla="*/ 8112 w 6345119"/>
              <a:gd name="connsiteY4" fmla="*/ 7080183 h 7080183"/>
              <a:gd name="connsiteX5" fmla="*/ 0 w 6345119"/>
              <a:gd name="connsiteY5" fmla="*/ 7080183 h 7080183"/>
              <a:gd name="connsiteX6" fmla="*/ 0 w 6345119"/>
              <a:gd name="connsiteY6" fmla="*/ 2921742 h 708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5119" h="7080183">
                <a:moveTo>
                  <a:pt x="6345118" y="0"/>
                </a:moveTo>
                <a:lnTo>
                  <a:pt x="6345119" y="0"/>
                </a:lnTo>
                <a:lnTo>
                  <a:pt x="6345119" y="5168071"/>
                </a:lnTo>
                <a:lnTo>
                  <a:pt x="2192605" y="7080183"/>
                </a:lnTo>
                <a:lnTo>
                  <a:pt x="8112" y="7080183"/>
                </a:lnTo>
                <a:lnTo>
                  <a:pt x="0" y="7080183"/>
                </a:lnTo>
                <a:lnTo>
                  <a:pt x="0" y="2921742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CF1A23B8-6BE5-2BA6-1E41-7DFB49368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1796" y="2559228"/>
            <a:ext cx="2335956" cy="33855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0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icture (caption out frame)">
    <p:bg>
      <p:bgPr>
        <a:solidFill>
          <a:srgbClr val="005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2E3D7-62C6-A433-F70D-22618B5609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749B6B1B-DEA7-7519-AE48-18A696440DB8}"/>
              </a:ext>
            </a:extLst>
          </p:cNvPr>
          <p:cNvSpPr/>
          <p:nvPr userDrawn="1"/>
        </p:nvSpPr>
        <p:spPr>
          <a:xfrm rot="5400000" flipH="1">
            <a:off x="1350011" y="-726736"/>
            <a:ext cx="7120260" cy="7734298"/>
          </a:xfrm>
          <a:prstGeom prst="parallelogram">
            <a:avLst>
              <a:gd name="adj" fmla="val 27675"/>
            </a:avLst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26A2B-29CB-A847-2A83-309CEB32B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B673629-CAA6-247A-1D02-2D1F603599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01138" y="3044231"/>
            <a:ext cx="2185987" cy="1946275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EEBFA-4AFB-2D2C-2969-DEB4C4541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1138" y="2606853"/>
            <a:ext cx="2185987" cy="33855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Subtitle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F27B258-426E-436C-EFAB-69781F9789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01850" y="446088"/>
            <a:ext cx="6181725" cy="5572125"/>
          </a:xfrm>
          <a:custGeom>
            <a:avLst/>
            <a:gdLst>
              <a:gd name="connsiteX0" fmla="*/ 0 w 6181725"/>
              <a:gd name="connsiteY0" fmla="*/ 0 h 5572125"/>
              <a:gd name="connsiteX1" fmla="*/ 7 w 6181725"/>
              <a:gd name="connsiteY1" fmla="*/ 0 h 5572125"/>
              <a:gd name="connsiteX2" fmla="*/ 6181725 w 6181725"/>
              <a:gd name="connsiteY2" fmla="*/ 1389764 h 5572125"/>
              <a:gd name="connsiteX3" fmla="*/ 6181725 w 6181725"/>
              <a:gd name="connsiteY3" fmla="*/ 5572125 h 5572125"/>
              <a:gd name="connsiteX4" fmla="*/ 0 w 6181725"/>
              <a:gd name="connsiteY4" fmla="*/ 4148470 h 55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1725" h="5572125">
                <a:moveTo>
                  <a:pt x="0" y="0"/>
                </a:moveTo>
                <a:lnTo>
                  <a:pt x="7" y="0"/>
                </a:lnTo>
                <a:lnTo>
                  <a:pt x="6181725" y="1389764"/>
                </a:lnTo>
                <a:lnTo>
                  <a:pt x="6181725" y="5572125"/>
                </a:lnTo>
                <a:lnTo>
                  <a:pt x="0" y="4148470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313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icture (backgroun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75B1C-D423-FF8F-0C7A-F7F6DC97F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FEB59-A921-C2C5-A3A3-082BC695E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C1BCB-4D61-84FB-467E-598254DAFC23}"/>
              </a:ext>
            </a:extLst>
          </p:cNvPr>
          <p:cNvSpPr txBox="1"/>
          <p:nvPr userDrawn="1"/>
        </p:nvSpPr>
        <p:spPr>
          <a:xfrm>
            <a:off x="12368463" y="490835"/>
            <a:ext cx="143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Format Background</a:t>
            </a:r>
          </a:p>
          <a:p>
            <a:r>
              <a:rPr lang="en-GB" dirty="0"/>
              <a:t>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B74AF83-8886-1FB5-1F92-8112C1A119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349" y="2597498"/>
            <a:ext cx="3822351" cy="2998439"/>
          </a:xfrm>
          <a:custGeom>
            <a:avLst/>
            <a:gdLst>
              <a:gd name="connsiteX0" fmla="*/ 3822351 w 3822351"/>
              <a:gd name="connsiteY0" fmla="*/ 0 h 2998439"/>
              <a:gd name="connsiteX1" fmla="*/ 3822351 w 3822351"/>
              <a:gd name="connsiteY1" fmla="*/ 2596504 h 2998439"/>
              <a:gd name="connsiteX2" fmla="*/ 0 w 3822351"/>
              <a:gd name="connsiteY2" fmla="*/ 2998439 h 2998439"/>
              <a:gd name="connsiteX3" fmla="*/ 0 w 3822351"/>
              <a:gd name="connsiteY3" fmla="*/ 401935 h 299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2351" h="2998439">
                <a:moveTo>
                  <a:pt x="3822351" y="0"/>
                </a:moveTo>
                <a:lnTo>
                  <a:pt x="3822351" y="2596504"/>
                </a:lnTo>
                <a:lnTo>
                  <a:pt x="0" y="2998439"/>
                </a:lnTo>
                <a:lnTo>
                  <a:pt x="0" y="401935"/>
                </a:lnTo>
                <a:close/>
              </a:path>
            </a:pathLst>
          </a:custGeom>
          <a:solidFill>
            <a:srgbClr val="D76E00"/>
          </a:solidFill>
        </p:spPr>
        <p:txBody>
          <a:bodyPr wrap="square" lIns="468000" tIns="702000" rIns="468000" bIns="68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Subtitle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687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iple pictures ans intro">
    <p:bg>
      <p:bgPr>
        <a:solidFill>
          <a:srgbClr val="D7F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ADC1-3C57-71B7-802B-12DA9024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6EFA1-1BC2-255E-E4D5-83FE1683A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7B114-E619-1203-3CEA-6820BF47B0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5DECD6-50C9-19C1-A329-1B3DB790A8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176" y="1731963"/>
            <a:ext cx="6077792" cy="1191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62D897C-90CA-B4D2-E580-328D591A4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3976" y="3248024"/>
            <a:ext cx="2793100" cy="2543175"/>
          </a:xfrm>
          <a:custGeom>
            <a:avLst/>
            <a:gdLst>
              <a:gd name="connsiteX0" fmla="*/ 2793100 w 2793100"/>
              <a:gd name="connsiteY0" fmla="*/ 0 h 2543175"/>
              <a:gd name="connsiteX1" fmla="*/ 2793100 w 2793100"/>
              <a:gd name="connsiteY1" fmla="*/ 2301921 h 2543175"/>
              <a:gd name="connsiteX2" fmla="*/ 0 w 2793100"/>
              <a:gd name="connsiteY2" fmla="*/ 2543175 h 2543175"/>
              <a:gd name="connsiteX3" fmla="*/ 0 w 2793100"/>
              <a:gd name="connsiteY3" fmla="*/ 241254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100" h="2543175">
                <a:moveTo>
                  <a:pt x="2793100" y="0"/>
                </a:moveTo>
                <a:lnTo>
                  <a:pt x="2793100" y="2301921"/>
                </a:lnTo>
                <a:lnTo>
                  <a:pt x="0" y="2543175"/>
                </a:lnTo>
                <a:lnTo>
                  <a:pt x="0" y="241254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D1017DF-4110-32CD-FEED-BBB59E6BB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39026" y="3248024"/>
            <a:ext cx="2793100" cy="2543175"/>
          </a:xfrm>
          <a:custGeom>
            <a:avLst/>
            <a:gdLst>
              <a:gd name="connsiteX0" fmla="*/ 2793100 w 2793100"/>
              <a:gd name="connsiteY0" fmla="*/ 0 h 2543175"/>
              <a:gd name="connsiteX1" fmla="*/ 2793100 w 2793100"/>
              <a:gd name="connsiteY1" fmla="*/ 2301921 h 2543175"/>
              <a:gd name="connsiteX2" fmla="*/ 0 w 2793100"/>
              <a:gd name="connsiteY2" fmla="*/ 2543175 h 2543175"/>
              <a:gd name="connsiteX3" fmla="*/ 0 w 2793100"/>
              <a:gd name="connsiteY3" fmla="*/ 241254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100" h="2543175">
                <a:moveTo>
                  <a:pt x="2793100" y="0"/>
                </a:moveTo>
                <a:lnTo>
                  <a:pt x="2793100" y="2301921"/>
                </a:lnTo>
                <a:lnTo>
                  <a:pt x="0" y="2543175"/>
                </a:lnTo>
                <a:lnTo>
                  <a:pt x="0" y="241254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>
            <a:lvl1pPr rtl="0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C13FCD0-7089-8A7D-4283-895CE09027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1501" y="3248024"/>
            <a:ext cx="2793099" cy="2543175"/>
          </a:xfrm>
          <a:custGeom>
            <a:avLst/>
            <a:gdLst>
              <a:gd name="connsiteX0" fmla="*/ 0 w 2793099"/>
              <a:gd name="connsiteY0" fmla="*/ 0 h 2543175"/>
              <a:gd name="connsiteX1" fmla="*/ 9 w 2793099"/>
              <a:gd name="connsiteY1" fmla="*/ 0 h 2543175"/>
              <a:gd name="connsiteX2" fmla="*/ 2793099 w 2793099"/>
              <a:gd name="connsiteY2" fmla="*/ 256200 h 2543175"/>
              <a:gd name="connsiteX3" fmla="*/ 2793099 w 2793099"/>
              <a:gd name="connsiteY3" fmla="*/ 2543175 h 2543175"/>
              <a:gd name="connsiteX4" fmla="*/ 0 w 2793099"/>
              <a:gd name="connsiteY4" fmla="*/ 2283228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099" h="2543175">
                <a:moveTo>
                  <a:pt x="0" y="0"/>
                </a:moveTo>
                <a:lnTo>
                  <a:pt x="9" y="0"/>
                </a:lnTo>
                <a:lnTo>
                  <a:pt x="2793099" y="256200"/>
                </a:lnTo>
                <a:lnTo>
                  <a:pt x="2793099" y="2543175"/>
                </a:lnTo>
                <a:lnTo>
                  <a:pt x="0" y="2283228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86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6930-03BA-53BB-E23F-742295C7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5797B6-9169-60FC-C7D0-CB64D4C1C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415186-3DC9-A6F0-556B-C58CDD4AC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B4420-1C4C-1D59-D8CB-1E2CF5C598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800" y="1800000"/>
            <a:ext cx="6217200" cy="409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9976A3-00B8-89C0-9F08-0D1646822C67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15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F8D228-80BA-BFEB-F492-1CC858A842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C381A1-705D-9889-FD0B-6002E2D92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D8575-C20F-19A2-9015-4815B13FDB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801" y="1800000"/>
            <a:ext cx="4593599" cy="409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39AC4A9-0A91-382B-FFA1-E7FE818AF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3066" y="1800000"/>
            <a:ext cx="4593599" cy="409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104772-57BE-7287-6449-DB6B6E838AFF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5CB7E6-2235-339A-DA56-149A3610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149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righ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4FEB-FE9A-33CC-7D12-CF4C52336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2799" y="1270704"/>
            <a:ext cx="5481387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EC370-67C1-5FBA-13B7-5817040C7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5FA8-EB3A-28C6-B2F6-39F660CC4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2F36E-A532-AFE2-E6F0-A1FD235A62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350" y="2201779"/>
            <a:ext cx="5481387" cy="3694196"/>
          </a:xfrm>
          <a:noFill/>
        </p:spPr>
        <p:txBody>
          <a:bodyPr/>
          <a:lstStyle>
            <a:lvl1pPr>
              <a:spcAft>
                <a:spcPts val="450"/>
              </a:spcAft>
              <a:defRPr/>
            </a:lvl1pPr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7EF1232-39E8-E715-F085-B0AD111B7E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70738" y="1155700"/>
            <a:ext cx="3248025" cy="4378325"/>
          </a:xfrm>
          <a:custGeom>
            <a:avLst/>
            <a:gdLst>
              <a:gd name="connsiteX0" fmla="*/ 3248008 w 3248025"/>
              <a:gd name="connsiteY0" fmla="*/ 0 h 4378325"/>
              <a:gd name="connsiteX1" fmla="*/ 3248025 w 3248025"/>
              <a:gd name="connsiteY1" fmla="*/ 0 h 4378325"/>
              <a:gd name="connsiteX2" fmla="*/ 3248025 w 3248025"/>
              <a:gd name="connsiteY2" fmla="*/ 4003932 h 4378325"/>
              <a:gd name="connsiteX3" fmla="*/ 0 w 3248025"/>
              <a:gd name="connsiteY3" fmla="*/ 4378325 h 4378325"/>
              <a:gd name="connsiteX4" fmla="*/ 0 w 3248025"/>
              <a:gd name="connsiteY4" fmla="*/ 384089 h 437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025" h="4378325">
                <a:moveTo>
                  <a:pt x="3248008" y="0"/>
                </a:moveTo>
                <a:lnTo>
                  <a:pt x="3248025" y="0"/>
                </a:lnTo>
                <a:lnTo>
                  <a:pt x="3248025" y="4003932"/>
                </a:lnTo>
                <a:lnTo>
                  <a:pt x="0" y="4378325"/>
                </a:lnTo>
                <a:lnTo>
                  <a:pt x="0" y="384089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005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right, no border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4FEB-FE9A-33CC-7D12-CF4C52336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2799" y="1270704"/>
            <a:ext cx="5481387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EC370-67C1-5FBA-13B7-5817040C7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5FA8-EB3A-28C6-B2F6-39F660CC4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2F36E-A532-AFE2-E6F0-A1FD235A62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350" y="2201779"/>
            <a:ext cx="5481387" cy="3694196"/>
          </a:xfrm>
          <a:noFill/>
        </p:spPr>
        <p:txBody>
          <a:bodyPr/>
          <a:lstStyle>
            <a:lvl1pPr>
              <a:spcAft>
                <a:spcPts val="450"/>
              </a:spcAft>
              <a:defRPr/>
            </a:lvl1pPr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E5EEF46-1DFA-56F6-946A-9B70455136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0738" y="1270000"/>
            <a:ext cx="3262312" cy="4625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729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lef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4FEB-FE9A-33CC-7D12-CF4C52336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5" y="1270704"/>
            <a:ext cx="5481387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EC370-67C1-5FBA-13B7-5817040C7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5FA8-EB3A-28C6-B2F6-39F660CC4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2F36E-A532-AFE2-E6F0-A1FD235A62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7586" y="2201779"/>
            <a:ext cx="5481387" cy="3694196"/>
          </a:xfrm>
          <a:noFill/>
        </p:spPr>
        <p:txBody>
          <a:bodyPr/>
          <a:lstStyle>
            <a:lvl1pPr>
              <a:spcAft>
                <a:spcPts val="450"/>
              </a:spcAft>
              <a:defRPr/>
            </a:lvl1pPr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7EF1232-39E8-E715-F085-B0AD111B7E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5350" y="1155700"/>
            <a:ext cx="3248025" cy="4378325"/>
          </a:xfrm>
          <a:custGeom>
            <a:avLst/>
            <a:gdLst>
              <a:gd name="connsiteX0" fmla="*/ 3248008 w 3248025"/>
              <a:gd name="connsiteY0" fmla="*/ 0 h 4378325"/>
              <a:gd name="connsiteX1" fmla="*/ 3248025 w 3248025"/>
              <a:gd name="connsiteY1" fmla="*/ 0 h 4378325"/>
              <a:gd name="connsiteX2" fmla="*/ 3248025 w 3248025"/>
              <a:gd name="connsiteY2" fmla="*/ 4003932 h 4378325"/>
              <a:gd name="connsiteX3" fmla="*/ 0 w 3248025"/>
              <a:gd name="connsiteY3" fmla="*/ 4378325 h 4378325"/>
              <a:gd name="connsiteX4" fmla="*/ 0 w 3248025"/>
              <a:gd name="connsiteY4" fmla="*/ 384089 h 437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025" h="4378325">
                <a:moveTo>
                  <a:pt x="3248008" y="0"/>
                </a:moveTo>
                <a:lnTo>
                  <a:pt x="3248025" y="0"/>
                </a:lnTo>
                <a:lnTo>
                  <a:pt x="3248025" y="4003932"/>
                </a:lnTo>
                <a:lnTo>
                  <a:pt x="0" y="4378325"/>
                </a:lnTo>
                <a:lnTo>
                  <a:pt x="0" y="384089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D0C9D1-0BFD-D8BA-8ACD-2DF4970C10E0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82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835E9CE-8CCD-2F1B-41A0-35700F17216A}"/>
              </a:ext>
            </a:extLst>
          </p:cNvPr>
          <p:cNvSpPr>
            <a:spLocks/>
          </p:cNvSpPr>
          <p:nvPr userDrawn="1"/>
        </p:nvSpPr>
        <p:spPr>
          <a:xfrm rot="16200000">
            <a:off x="3797688" y="-691582"/>
            <a:ext cx="3645029" cy="7663617"/>
          </a:xfrm>
          <a:custGeom>
            <a:avLst/>
            <a:gdLst>
              <a:gd name="connsiteX0" fmla="*/ 3645029 w 3645029"/>
              <a:gd name="connsiteY0" fmla="*/ 3668804 h 7663617"/>
              <a:gd name="connsiteX1" fmla="*/ 2961398 w 3645029"/>
              <a:gd name="connsiteY1" fmla="*/ 7663617 h 7663617"/>
              <a:gd name="connsiteX2" fmla="*/ 940010 w 3645029"/>
              <a:gd name="connsiteY2" fmla="*/ 7663617 h 7663617"/>
              <a:gd name="connsiteX3" fmla="*/ 0 w 3645029"/>
              <a:gd name="connsiteY3" fmla="*/ 3402430 h 7663617"/>
              <a:gd name="connsiteX4" fmla="*/ 582257 w 3645029"/>
              <a:gd name="connsiteY4" fmla="*/ 0 h 7663617"/>
              <a:gd name="connsiteX5" fmla="*/ 2835698 w 3645029"/>
              <a:gd name="connsiteY5" fmla="*/ 0 h 766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5029" h="7663617">
                <a:moveTo>
                  <a:pt x="3645029" y="3668804"/>
                </a:moveTo>
                <a:lnTo>
                  <a:pt x="2961398" y="7663617"/>
                </a:lnTo>
                <a:lnTo>
                  <a:pt x="940010" y="7663617"/>
                </a:lnTo>
                <a:lnTo>
                  <a:pt x="0" y="3402430"/>
                </a:lnTo>
                <a:lnTo>
                  <a:pt x="582257" y="0"/>
                </a:lnTo>
                <a:lnTo>
                  <a:pt x="2835698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56D39-00E2-3D75-A589-E84FFB3BD69E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454442" y="2946383"/>
            <a:ext cx="6660682" cy="307777"/>
          </a:xfrm>
        </p:spPr>
        <p:txBody>
          <a:bodyPr lIns="0" rIns="0">
            <a:sp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49C1-E33C-EF10-364A-487EC73808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454442" y="1789652"/>
            <a:ext cx="6660682" cy="1052288"/>
          </a:xfrm>
        </p:spPr>
        <p:txBody>
          <a:bodyPr lIns="0" rIns="0" anchor="b" anchorCtr="0">
            <a:noAutofit/>
          </a:bodyPr>
          <a:lstStyle>
            <a:lvl1pPr algn="l">
              <a:lnSpc>
                <a:spcPts val="4200"/>
              </a:lnSpc>
              <a:defRPr sz="4000" b="1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57AFA69-8D8A-F969-3CB6-61CF09A627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815C6E9-DC56-74F3-B12A-4A5FA1C75B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6EED6C-F399-7D55-2214-8F0E6AD6EDC2}"/>
              </a:ext>
            </a:extLst>
          </p:cNvPr>
          <p:cNvGrpSpPr/>
          <p:nvPr userDrawn="1"/>
        </p:nvGrpSpPr>
        <p:grpSpPr>
          <a:xfrm>
            <a:off x="1333500" y="436462"/>
            <a:ext cx="8829677" cy="5377197"/>
            <a:chOff x="1333500" y="436462"/>
            <a:chExt cx="8829678" cy="5377197"/>
          </a:xfrm>
        </p:grpSpPr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DE23C481-A2B6-8480-AF24-4F952FBA6CED}"/>
                </a:ext>
              </a:extLst>
            </p:cNvPr>
            <p:cNvSpPr>
              <a:spLocks/>
            </p:cNvSpPr>
            <p:nvPr userDrawn="1"/>
          </p:nvSpPr>
          <p:spPr>
            <a:xfrm rot="16200000">
              <a:off x="3413891" y="-935628"/>
              <a:ext cx="5123789" cy="8374784"/>
            </a:xfrm>
            <a:prstGeom prst="parallelogram">
              <a:avLst>
                <a:gd name="adj" fmla="val 27971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ADCB9DFC-B328-D184-7EE7-391F6386D621}"/>
                </a:ext>
              </a:extLst>
            </p:cNvPr>
            <p:cNvSpPr>
              <a:spLocks/>
            </p:cNvSpPr>
            <p:nvPr userDrawn="1"/>
          </p:nvSpPr>
          <p:spPr>
            <a:xfrm rot="5400000" flipH="1">
              <a:off x="2704156" y="-934194"/>
              <a:ext cx="5377197" cy="8118510"/>
            </a:xfrm>
            <a:prstGeom prst="parallelogram">
              <a:avLst>
                <a:gd name="adj" fmla="val 33306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3A1B2563-B9EE-7E8B-D48C-51200BE18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54442" y="3488598"/>
            <a:ext cx="4283242" cy="24622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 b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62722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left, no borde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4FEB-FE9A-33CC-7D12-CF4C52336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5" y="1270704"/>
            <a:ext cx="5481387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EC370-67C1-5FBA-13B7-5817040C7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5FA8-EB3A-28C6-B2F6-39F660CC4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2F36E-A532-AFE2-E6F0-A1FD235A62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7586" y="2201779"/>
            <a:ext cx="5481387" cy="3694196"/>
          </a:xfrm>
          <a:noFill/>
        </p:spPr>
        <p:txBody>
          <a:bodyPr/>
          <a:lstStyle>
            <a:lvl1pPr>
              <a:spcAft>
                <a:spcPts val="450"/>
              </a:spcAft>
              <a:defRPr/>
            </a:lvl1pPr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BC4DC3F-04E3-F7B7-C759-93EF71C3A6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5350" y="1270704"/>
            <a:ext cx="3262313" cy="462527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915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qu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EC370-67C1-5FBA-13B7-5817040C7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5FA8-EB3A-28C6-B2F6-39F660CC4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2F36E-A532-AFE2-E6F0-A1FD235A62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0" y="1724027"/>
            <a:ext cx="4618723" cy="4171948"/>
          </a:xfrm>
          <a:noFill/>
        </p:spPr>
        <p:txBody>
          <a:bodyPr/>
          <a:lstStyle>
            <a:lvl2pPr marL="0" indent="0">
              <a:spcBef>
                <a:spcPts val="0"/>
              </a:spcBef>
              <a:spcAft>
                <a:spcPts val="1800"/>
              </a:spcAft>
              <a:buNone/>
              <a:defRPr sz="2200">
                <a:latin typeface="+mj-lt"/>
              </a:defRPr>
            </a:lvl2pPr>
            <a:lvl3pPr marL="0" indent="0">
              <a:spcAft>
                <a:spcPts val="500"/>
              </a:spcAft>
              <a:buNone/>
              <a:defRPr i="1"/>
            </a:lvl3pPr>
            <a:lvl4pPr marL="0" indent="0">
              <a:spcBef>
                <a:spcPts val="0"/>
              </a:spcBef>
              <a:buNone/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D0C9D1-0BFD-D8BA-8ACD-2DF4970C10E0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BC4DC3F-04E3-F7B7-C759-93EF71C3A6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5350" y="1724026"/>
            <a:ext cx="4476750" cy="417194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FF803BC-049B-14DC-1304-191E4DB3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00" y="860296"/>
            <a:ext cx="9723865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14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quotes (frame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EC370-67C1-5FBA-13B7-5817040C7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5FA8-EB3A-28C6-B2F6-39F660CC4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FA198D-4BC7-0018-CD66-4494A6696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7900" y="1506626"/>
            <a:ext cx="8181073" cy="4560795"/>
          </a:xfrm>
          <a:custGeom>
            <a:avLst/>
            <a:gdLst>
              <a:gd name="connsiteX0" fmla="*/ 8181073 w 8181073"/>
              <a:gd name="connsiteY0" fmla="*/ 0 h 4560795"/>
              <a:gd name="connsiteX1" fmla="*/ 8181073 w 8181073"/>
              <a:gd name="connsiteY1" fmla="*/ 3844749 h 4560795"/>
              <a:gd name="connsiteX2" fmla="*/ 0 w 8181073"/>
              <a:gd name="connsiteY2" fmla="*/ 4560795 h 4560795"/>
              <a:gd name="connsiteX3" fmla="*/ 0 w 8181073"/>
              <a:gd name="connsiteY3" fmla="*/ 716046 h 45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1073" h="4560795">
                <a:moveTo>
                  <a:pt x="8181073" y="0"/>
                </a:moveTo>
                <a:lnTo>
                  <a:pt x="8181073" y="3844749"/>
                </a:lnTo>
                <a:lnTo>
                  <a:pt x="0" y="4560795"/>
                </a:lnTo>
                <a:lnTo>
                  <a:pt x="0" y="71604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168000" tIns="756000" rIns="72000" bIns="144000">
            <a:noAutofit/>
          </a:bodyPr>
          <a:lstStyle>
            <a:lvl2pPr marL="0" indent="0">
              <a:spcBef>
                <a:spcPts val="0"/>
              </a:spcBef>
              <a:spcAft>
                <a:spcPts val="1800"/>
              </a:spcAft>
              <a:buNone/>
              <a:defRPr sz="2200">
                <a:latin typeface="+mj-lt"/>
              </a:defRPr>
            </a:lvl2pPr>
            <a:lvl3pPr marL="0" indent="0">
              <a:spcAft>
                <a:spcPts val="500"/>
              </a:spcAft>
              <a:buNone/>
              <a:defRPr i="1"/>
            </a:lvl3pPr>
            <a:lvl4pPr marL="0" indent="0">
              <a:spcBef>
                <a:spcPts val="0"/>
              </a:spcBef>
              <a:buNone/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D0C9D1-0BFD-D8BA-8ACD-2DF4970C10E0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BC4DC3F-04E3-F7B7-C759-93EF71C3A6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7738" y="2271568"/>
            <a:ext cx="3703292" cy="345115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FF803BC-049B-14DC-1304-191E4DB3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00" y="860296"/>
            <a:ext cx="9723865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202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rgbClr val="D7F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55FF6-4DA9-1FE2-7BB6-7E2AABC78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9BBCD-98BD-C146-59D3-FB9A6538B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16BF36-878A-D13A-05FA-31832C9685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0425" y="1095375"/>
            <a:ext cx="5505450" cy="4419600"/>
          </a:xfrm>
          <a:custGeom>
            <a:avLst/>
            <a:gdLst>
              <a:gd name="connsiteX0" fmla="*/ 5505449 w 5505450"/>
              <a:gd name="connsiteY0" fmla="*/ 0 h 4419600"/>
              <a:gd name="connsiteX1" fmla="*/ 5505450 w 5505450"/>
              <a:gd name="connsiteY1" fmla="*/ 0 h 4419600"/>
              <a:gd name="connsiteX2" fmla="*/ 5505450 w 5505450"/>
              <a:gd name="connsiteY2" fmla="*/ 3861480 h 4419600"/>
              <a:gd name="connsiteX3" fmla="*/ 0 w 5505450"/>
              <a:gd name="connsiteY3" fmla="*/ 4419600 h 4419600"/>
              <a:gd name="connsiteX4" fmla="*/ 0 w 5505450"/>
              <a:gd name="connsiteY4" fmla="*/ 55812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5450" h="4419600">
                <a:moveTo>
                  <a:pt x="5505449" y="0"/>
                </a:moveTo>
                <a:lnTo>
                  <a:pt x="5505450" y="0"/>
                </a:lnTo>
                <a:lnTo>
                  <a:pt x="5505450" y="3861480"/>
                </a:lnTo>
                <a:lnTo>
                  <a:pt x="0" y="4419600"/>
                </a:lnTo>
                <a:lnTo>
                  <a:pt x="0" y="558120"/>
                </a:lnTo>
                <a:close/>
              </a:path>
            </a:pathLst>
          </a:custGeom>
          <a:solidFill>
            <a:srgbClr val="005F4B"/>
          </a:solidFill>
          <a:ln w="50800">
            <a:solidFill>
              <a:schemeClr val="bg1"/>
            </a:solidFill>
            <a:miter lim="800000"/>
          </a:ln>
        </p:spPr>
        <p:txBody>
          <a:bodyPr wrap="square" lIns="468000" tIns="1980000" rIns="468000" bIns="288000">
            <a:noAutofit/>
          </a:bodyPr>
          <a:lstStyle>
            <a:lvl1pPr>
              <a:defRPr sz="26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55AC0-BD65-EF90-C189-92466FCA8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0425" y="2064856"/>
            <a:ext cx="5505450" cy="800219"/>
          </a:xfrm>
        </p:spPr>
        <p:txBody>
          <a:bodyPr lIns="72000" rIns="72000"/>
          <a:lstStyle>
            <a:lvl1pPr algn="ctr"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GB"/>
              <a:t>Question 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725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E528-230B-C709-E26D-C5A7289B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00" y="855920"/>
            <a:ext cx="9723865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A202C-7E37-180A-8225-C0E223843B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4E08C-41B2-1D74-513D-954B5101EC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95BB3D91-43C9-4F97-44E0-1B9B1BDBD26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92801" y="1800000"/>
            <a:ext cx="10394324" cy="40959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E6549B-0201-8D7C-0E7B-BD028317A0EF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582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E7DA-F2C7-A267-C269-3A1FDC40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00" y="855920"/>
            <a:ext cx="9723865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2646D-BB95-E54C-EBE5-068968677A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- Insert &gt; Header and Footer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B0EF9-14AF-5E26-3BB8-381C54C5C5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BF555CAE-4C8A-EDFF-9F68-7C7FAD76037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92801" y="1800000"/>
            <a:ext cx="10394324" cy="409597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EBF8A2-1683-51DB-D95E-B64E352A45DE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415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45EC-17EE-95B7-B5F6-E68EF621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242" y="1990547"/>
            <a:ext cx="9723865" cy="2400657"/>
          </a:xfrm>
        </p:spPr>
        <p:txBody>
          <a:bodyPr anchor="ctr" anchorCtr="1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468E0-7074-66C0-61D5-358C16950C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722D2-F821-B277-00C1-C78FF5DED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090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with su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45EC-17EE-95B7-B5F6-E68EF6212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242" y="2200096"/>
            <a:ext cx="9723865" cy="1200329"/>
          </a:xfrm>
        </p:spPr>
        <p:txBody>
          <a:bodyPr anchor="ctr" anchorCtr="1"/>
          <a:lstStyle>
            <a:lvl1pPr algn="ctr">
              <a:defRPr sz="7800"/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468E0-7074-66C0-61D5-358C16950C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722D2-F821-B277-00C1-C78FF5DED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47A9D3-250D-1E72-F600-348249FD7B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6487" y="3623984"/>
            <a:ext cx="9731375" cy="1046441"/>
          </a:xfrm>
        </p:spPr>
        <p:txBody>
          <a:bodyPr/>
          <a:lstStyle>
            <a:lvl1pPr algn="ctr">
              <a:defRPr sz="3000">
                <a:latin typeface="+mn-lt"/>
              </a:defRPr>
            </a:lvl1pPr>
            <a:lvl2pPr algn="ctr">
              <a:defRPr sz="30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32153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sub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468E0-7074-66C0-61D5-358C16950C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722D2-F821-B277-00C1-C78FF5DED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47A9D3-250D-1E72-F600-348249FD7B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4112" y="3211201"/>
            <a:ext cx="9731375" cy="1046441"/>
          </a:xfrm>
        </p:spPr>
        <p:txBody>
          <a:bodyPr/>
          <a:lstStyle>
            <a:lvl1pPr algn="ctr">
              <a:defRPr sz="3000">
                <a:latin typeface="+mn-lt"/>
              </a:defRPr>
            </a:lvl1pPr>
            <a:lvl2pPr algn="ctr">
              <a:defRPr sz="30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4685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E095-5C92-B3FA-98EF-F8D29D65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B70C6-1402-BAFB-5888-9A2A22CFD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C90A9-7F28-ED47-774D-23946E1C5B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B763A5-9F1A-C075-05B3-D8A2A3C528A8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59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(text 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57AFA69-8D8A-F969-3CB6-61CF09A627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815C6E9-DC56-74F3-B12A-4A5FA1C75B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00C8E0-7DF4-F58B-B4FB-4F1AB5BCF3DE}"/>
              </a:ext>
            </a:extLst>
          </p:cNvPr>
          <p:cNvSpPr>
            <a:spLocks/>
          </p:cNvSpPr>
          <p:nvPr userDrawn="1"/>
        </p:nvSpPr>
        <p:spPr>
          <a:xfrm rot="16200000">
            <a:off x="1917040" y="1335668"/>
            <a:ext cx="3330716" cy="4154507"/>
          </a:xfrm>
          <a:custGeom>
            <a:avLst/>
            <a:gdLst>
              <a:gd name="connsiteX0" fmla="*/ 3330716 w 3330716"/>
              <a:gd name="connsiteY0" fmla="*/ 1832459 h 4154507"/>
              <a:gd name="connsiteX1" fmla="*/ 2689645 w 3330716"/>
              <a:gd name="connsiteY1" fmla="*/ 4154507 h 4154507"/>
              <a:gd name="connsiteX2" fmla="*/ 605575 w 3330716"/>
              <a:gd name="connsiteY2" fmla="*/ 4154507 h 4154507"/>
              <a:gd name="connsiteX3" fmla="*/ 0 w 3330716"/>
              <a:gd name="connsiteY3" fmla="*/ 1769796 h 4154507"/>
              <a:gd name="connsiteX4" fmla="*/ 488606 w 3330716"/>
              <a:gd name="connsiteY4" fmla="*/ 0 h 4154507"/>
              <a:gd name="connsiteX5" fmla="*/ 2865380 w 3330716"/>
              <a:gd name="connsiteY5" fmla="*/ 0 h 4154507"/>
              <a:gd name="connsiteX6" fmla="*/ 3330716 w 3330716"/>
              <a:gd name="connsiteY6" fmla="*/ 1832459 h 415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0716" h="4154507">
                <a:moveTo>
                  <a:pt x="3330716" y="1832459"/>
                </a:moveTo>
                <a:lnTo>
                  <a:pt x="2689645" y="4154507"/>
                </a:lnTo>
                <a:lnTo>
                  <a:pt x="605575" y="4154507"/>
                </a:lnTo>
                <a:lnTo>
                  <a:pt x="0" y="1769796"/>
                </a:lnTo>
                <a:lnTo>
                  <a:pt x="488606" y="0"/>
                </a:lnTo>
                <a:lnTo>
                  <a:pt x="2865380" y="0"/>
                </a:lnTo>
                <a:lnTo>
                  <a:pt x="3330716" y="183245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B1CE0FD-665C-1DC1-C8D6-2A1006EE5842}"/>
              </a:ext>
            </a:extLst>
          </p:cNvPr>
          <p:cNvSpPr>
            <a:spLocks/>
          </p:cNvSpPr>
          <p:nvPr userDrawn="1"/>
        </p:nvSpPr>
        <p:spPr>
          <a:xfrm rot="16200000">
            <a:off x="1935753" y="811049"/>
            <a:ext cx="971242" cy="1832459"/>
          </a:xfrm>
          <a:custGeom>
            <a:avLst/>
            <a:gdLst>
              <a:gd name="connsiteX0" fmla="*/ 971242 w 971242"/>
              <a:gd name="connsiteY0" fmla="*/ 0 h 1832459"/>
              <a:gd name="connsiteX1" fmla="*/ 465336 w 971242"/>
              <a:gd name="connsiteY1" fmla="*/ 1832459 h 1832459"/>
              <a:gd name="connsiteX2" fmla="*/ 0 w 971242"/>
              <a:gd name="connsiteY2" fmla="*/ 0 h 1832459"/>
              <a:gd name="connsiteX3" fmla="*/ 971242 w 971242"/>
              <a:gd name="connsiteY3" fmla="*/ 0 h 183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242" h="1832459">
                <a:moveTo>
                  <a:pt x="971242" y="0"/>
                </a:moveTo>
                <a:lnTo>
                  <a:pt x="465336" y="1832459"/>
                </a:lnTo>
                <a:lnTo>
                  <a:pt x="0" y="0"/>
                </a:lnTo>
                <a:lnTo>
                  <a:pt x="971242" y="0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B7B802-0F62-4DC9-DD7C-FAD40F23274A}"/>
              </a:ext>
            </a:extLst>
          </p:cNvPr>
          <p:cNvSpPr>
            <a:spLocks/>
          </p:cNvSpPr>
          <p:nvPr userDrawn="1"/>
        </p:nvSpPr>
        <p:spPr>
          <a:xfrm rot="16200000">
            <a:off x="3835323" y="3912322"/>
            <a:ext cx="1263946" cy="2384711"/>
          </a:xfrm>
          <a:custGeom>
            <a:avLst/>
            <a:gdLst>
              <a:gd name="connsiteX0" fmla="*/ 1263946 w 1263946"/>
              <a:gd name="connsiteY0" fmla="*/ 2384711 h 2384711"/>
              <a:gd name="connsiteX1" fmla="*/ 0 w 1263946"/>
              <a:gd name="connsiteY1" fmla="*/ 2384710 h 2384711"/>
              <a:gd name="connsiteX2" fmla="*/ 658371 w 1263946"/>
              <a:gd name="connsiteY2" fmla="*/ 0 h 2384711"/>
              <a:gd name="connsiteX3" fmla="*/ 1263946 w 1263946"/>
              <a:gd name="connsiteY3" fmla="*/ 2384711 h 238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946" h="2384711">
                <a:moveTo>
                  <a:pt x="1263946" y="2384711"/>
                </a:moveTo>
                <a:lnTo>
                  <a:pt x="0" y="2384710"/>
                </a:lnTo>
                <a:lnTo>
                  <a:pt x="658371" y="0"/>
                </a:lnTo>
                <a:lnTo>
                  <a:pt x="1263946" y="2384711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056A8-459F-B89F-6D70-E2B7FE0E4EE8}"/>
              </a:ext>
            </a:extLst>
          </p:cNvPr>
          <p:cNvSpPr txBox="1"/>
          <p:nvPr userDrawn="1"/>
        </p:nvSpPr>
        <p:spPr>
          <a:xfrm>
            <a:off x="12368463" y="490835"/>
            <a:ext cx="143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Format Background</a:t>
            </a:r>
          </a:p>
          <a:p>
            <a:r>
              <a:rPr lang="en-GB" dirty="0"/>
              <a:t>Picture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082F506-F862-381B-195D-1C65383BECC1}"/>
              </a:ext>
            </a:extLst>
          </p:cNvPr>
          <p:cNvSpPr>
            <a:spLocks/>
          </p:cNvSpPr>
          <p:nvPr userDrawn="1"/>
        </p:nvSpPr>
        <p:spPr>
          <a:xfrm rot="5400000" flipH="1">
            <a:off x="1160358" y="811211"/>
            <a:ext cx="4615303" cy="5121276"/>
          </a:xfrm>
          <a:prstGeom prst="parallelogram">
            <a:avLst>
              <a:gd name="adj" fmla="val 28178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8FAA8-A47E-4235-EEC8-2DFE7E51ABA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959885" y="4175849"/>
            <a:ext cx="3510868" cy="24622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 b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56D39-00E2-3D75-A589-E84FFB3BD69E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959885" y="3452860"/>
            <a:ext cx="3510868" cy="719421"/>
          </a:xfr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49C1-E33C-EF10-364A-487EC73808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959885" y="2212900"/>
            <a:ext cx="3510868" cy="1182810"/>
          </a:xfrm>
        </p:spPr>
        <p:txBody>
          <a:bodyPr lIns="0" rIns="0" anchor="b" anchorCtr="0">
            <a:noAutofit/>
          </a:bodyPr>
          <a:lstStyle>
            <a:lvl1pPr algn="l">
              <a:lnSpc>
                <a:spcPts val="4200"/>
              </a:lnSpc>
              <a:defRPr sz="4000" b="1"/>
            </a:lvl1pPr>
          </a:lstStyle>
          <a:p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0601435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A79C1-496A-99B9-9D99-5B91EC191F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5AE00-F565-0D8B-13CA-EEB76164A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AFD97E-F31F-F9EC-179E-004232169503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980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(text 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57AFA69-8D8A-F969-3CB6-61CF09A627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815C6E9-DC56-74F3-B12A-4A5FA1C75B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00C8E0-7DF4-F58B-B4FB-4F1AB5BCF3DE}"/>
              </a:ext>
            </a:extLst>
          </p:cNvPr>
          <p:cNvSpPr>
            <a:spLocks/>
          </p:cNvSpPr>
          <p:nvPr userDrawn="1"/>
        </p:nvSpPr>
        <p:spPr>
          <a:xfrm rot="16200000">
            <a:off x="1917040" y="1335668"/>
            <a:ext cx="3330716" cy="4154507"/>
          </a:xfrm>
          <a:custGeom>
            <a:avLst/>
            <a:gdLst>
              <a:gd name="connsiteX0" fmla="*/ 3330716 w 3330716"/>
              <a:gd name="connsiteY0" fmla="*/ 1832459 h 4154507"/>
              <a:gd name="connsiteX1" fmla="*/ 2689645 w 3330716"/>
              <a:gd name="connsiteY1" fmla="*/ 4154507 h 4154507"/>
              <a:gd name="connsiteX2" fmla="*/ 605575 w 3330716"/>
              <a:gd name="connsiteY2" fmla="*/ 4154507 h 4154507"/>
              <a:gd name="connsiteX3" fmla="*/ 0 w 3330716"/>
              <a:gd name="connsiteY3" fmla="*/ 1769796 h 4154507"/>
              <a:gd name="connsiteX4" fmla="*/ 488606 w 3330716"/>
              <a:gd name="connsiteY4" fmla="*/ 0 h 4154507"/>
              <a:gd name="connsiteX5" fmla="*/ 2865380 w 3330716"/>
              <a:gd name="connsiteY5" fmla="*/ 0 h 4154507"/>
              <a:gd name="connsiteX6" fmla="*/ 3330716 w 3330716"/>
              <a:gd name="connsiteY6" fmla="*/ 1832459 h 415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0716" h="4154507">
                <a:moveTo>
                  <a:pt x="3330716" y="1832459"/>
                </a:moveTo>
                <a:lnTo>
                  <a:pt x="2689645" y="4154507"/>
                </a:lnTo>
                <a:lnTo>
                  <a:pt x="605575" y="4154507"/>
                </a:lnTo>
                <a:lnTo>
                  <a:pt x="0" y="1769796"/>
                </a:lnTo>
                <a:lnTo>
                  <a:pt x="488606" y="0"/>
                </a:lnTo>
                <a:lnTo>
                  <a:pt x="2865380" y="0"/>
                </a:lnTo>
                <a:lnTo>
                  <a:pt x="3330716" y="183245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B1CE0FD-665C-1DC1-C8D6-2A1006EE5842}"/>
              </a:ext>
            </a:extLst>
          </p:cNvPr>
          <p:cNvSpPr>
            <a:spLocks/>
          </p:cNvSpPr>
          <p:nvPr userDrawn="1"/>
        </p:nvSpPr>
        <p:spPr>
          <a:xfrm rot="16200000">
            <a:off x="1935753" y="811049"/>
            <a:ext cx="971242" cy="1832459"/>
          </a:xfrm>
          <a:custGeom>
            <a:avLst/>
            <a:gdLst>
              <a:gd name="connsiteX0" fmla="*/ 971242 w 971242"/>
              <a:gd name="connsiteY0" fmla="*/ 0 h 1832459"/>
              <a:gd name="connsiteX1" fmla="*/ 465336 w 971242"/>
              <a:gd name="connsiteY1" fmla="*/ 1832459 h 1832459"/>
              <a:gd name="connsiteX2" fmla="*/ 0 w 971242"/>
              <a:gd name="connsiteY2" fmla="*/ 0 h 1832459"/>
              <a:gd name="connsiteX3" fmla="*/ 971242 w 971242"/>
              <a:gd name="connsiteY3" fmla="*/ 0 h 183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242" h="1832459">
                <a:moveTo>
                  <a:pt x="971242" y="0"/>
                </a:moveTo>
                <a:lnTo>
                  <a:pt x="465336" y="1832459"/>
                </a:lnTo>
                <a:lnTo>
                  <a:pt x="0" y="0"/>
                </a:lnTo>
                <a:lnTo>
                  <a:pt x="971242" y="0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B7B802-0F62-4DC9-DD7C-FAD40F23274A}"/>
              </a:ext>
            </a:extLst>
          </p:cNvPr>
          <p:cNvSpPr>
            <a:spLocks/>
          </p:cNvSpPr>
          <p:nvPr userDrawn="1"/>
        </p:nvSpPr>
        <p:spPr>
          <a:xfrm rot="16200000">
            <a:off x="3835323" y="3912322"/>
            <a:ext cx="1263946" cy="2384711"/>
          </a:xfrm>
          <a:custGeom>
            <a:avLst/>
            <a:gdLst>
              <a:gd name="connsiteX0" fmla="*/ 1263946 w 1263946"/>
              <a:gd name="connsiteY0" fmla="*/ 2384711 h 2384711"/>
              <a:gd name="connsiteX1" fmla="*/ 0 w 1263946"/>
              <a:gd name="connsiteY1" fmla="*/ 2384710 h 2384711"/>
              <a:gd name="connsiteX2" fmla="*/ 658371 w 1263946"/>
              <a:gd name="connsiteY2" fmla="*/ 0 h 2384711"/>
              <a:gd name="connsiteX3" fmla="*/ 1263946 w 1263946"/>
              <a:gd name="connsiteY3" fmla="*/ 2384711 h 238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946" h="2384711">
                <a:moveTo>
                  <a:pt x="1263946" y="2384711"/>
                </a:moveTo>
                <a:lnTo>
                  <a:pt x="0" y="2384710"/>
                </a:lnTo>
                <a:lnTo>
                  <a:pt x="658371" y="0"/>
                </a:lnTo>
                <a:lnTo>
                  <a:pt x="1263946" y="2384711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056A8-459F-B89F-6D70-E2B7FE0E4EE8}"/>
              </a:ext>
            </a:extLst>
          </p:cNvPr>
          <p:cNvSpPr txBox="1"/>
          <p:nvPr userDrawn="1"/>
        </p:nvSpPr>
        <p:spPr>
          <a:xfrm>
            <a:off x="12368463" y="490835"/>
            <a:ext cx="143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Format Background</a:t>
            </a:r>
          </a:p>
          <a:p>
            <a:r>
              <a:rPr lang="en-GB" dirty="0"/>
              <a:t>Picture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082F506-F862-381B-195D-1C65383BECC1}"/>
              </a:ext>
            </a:extLst>
          </p:cNvPr>
          <p:cNvSpPr>
            <a:spLocks/>
          </p:cNvSpPr>
          <p:nvPr userDrawn="1"/>
        </p:nvSpPr>
        <p:spPr>
          <a:xfrm rot="5400000" flipH="1">
            <a:off x="1160358" y="811211"/>
            <a:ext cx="4615303" cy="5121276"/>
          </a:xfrm>
          <a:prstGeom prst="parallelogram">
            <a:avLst>
              <a:gd name="adj" fmla="val 28178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8FAA8-A47E-4235-EEC8-2DFE7E51ABA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959885" y="4175849"/>
            <a:ext cx="3510868" cy="24622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 b="0"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56D39-00E2-3D75-A589-E84FFB3BD69E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959885" y="3452860"/>
            <a:ext cx="3510868" cy="719421"/>
          </a:xfr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49C1-E33C-EF10-364A-487EC73808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959885" y="2212900"/>
            <a:ext cx="3510868" cy="1182810"/>
          </a:xfrm>
        </p:spPr>
        <p:txBody>
          <a:bodyPr lIns="0" rIns="0" anchor="b" anchorCtr="0">
            <a:noAutofit/>
          </a:bodyPr>
          <a:lstStyle>
            <a:lvl1pPr algn="l">
              <a:lnSpc>
                <a:spcPts val="4200"/>
              </a:lnSpc>
              <a:defRPr sz="4000" b="1"/>
            </a:lvl1pPr>
          </a:lstStyle>
          <a:p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3409654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(text 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57AFA69-8D8A-F969-3CB6-61CF09A627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815C6E9-DC56-74F3-B12A-4A5FA1C75B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00C8E0-7DF4-F58B-B4FB-4F1AB5BCF3DE}"/>
              </a:ext>
            </a:extLst>
          </p:cNvPr>
          <p:cNvSpPr>
            <a:spLocks/>
          </p:cNvSpPr>
          <p:nvPr userDrawn="1"/>
        </p:nvSpPr>
        <p:spPr>
          <a:xfrm rot="16200000">
            <a:off x="6248417" y="1335668"/>
            <a:ext cx="3330716" cy="4154507"/>
          </a:xfrm>
          <a:custGeom>
            <a:avLst/>
            <a:gdLst>
              <a:gd name="connsiteX0" fmla="*/ 3330716 w 3330716"/>
              <a:gd name="connsiteY0" fmla="*/ 1832459 h 4154507"/>
              <a:gd name="connsiteX1" fmla="*/ 2689645 w 3330716"/>
              <a:gd name="connsiteY1" fmla="*/ 4154507 h 4154507"/>
              <a:gd name="connsiteX2" fmla="*/ 605575 w 3330716"/>
              <a:gd name="connsiteY2" fmla="*/ 4154507 h 4154507"/>
              <a:gd name="connsiteX3" fmla="*/ 0 w 3330716"/>
              <a:gd name="connsiteY3" fmla="*/ 1769796 h 4154507"/>
              <a:gd name="connsiteX4" fmla="*/ 488606 w 3330716"/>
              <a:gd name="connsiteY4" fmla="*/ 0 h 4154507"/>
              <a:gd name="connsiteX5" fmla="*/ 2865380 w 3330716"/>
              <a:gd name="connsiteY5" fmla="*/ 0 h 4154507"/>
              <a:gd name="connsiteX6" fmla="*/ 3330716 w 3330716"/>
              <a:gd name="connsiteY6" fmla="*/ 1832459 h 415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0716" h="4154507">
                <a:moveTo>
                  <a:pt x="3330716" y="1832459"/>
                </a:moveTo>
                <a:lnTo>
                  <a:pt x="2689645" y="4154507"/>
                </a:lnTo>
                <a:lnTo>
                  <a:pt x="605575" y="4154507"/>
                </a:lnTo>
                <a:lnTo>
                  <a:pt x="0" y="1769796"/>
                </a:lnTo>
                <a:lnTo>
                  <a:pt x="488606" y="0"/>
                </a:lnTo>
                <a:lnTo>
                  <a:pt x="2865380" y="0"/>
                </a:lnTo>
                <a:lnTo>
                  <a:pt x="3330716" y="183245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B1CE0FD-665C-1DC1-C8D6-2A1006EE5842}"/>
              </a:ext>
            </a:extLst>
          </p:cNvPr>
          <p:cNvSpPr>
            <a:spLocks/>
          </p:cNvSpPr>
          <p:nvPr userDrawn="1"/>
        </p:nvSpPr>
        <p:spPr>
          <a:xfrm rot="16200000">
            <a:off x="6267130" y="811049"/>
            <a:ext cx="971242" cy="1832459"/>
          </a:xfrm>
          <a:custGeom>
            <a:avLst/>
            <a:gdLst>
              <a:gd name="connsiteX0" fmla="*/ 971242 w 971242"/>
              <a:gd name="connsiteY0" fmla="*/ 0 h 1832459"/>
              <a:gd name="connsiteX1" fmla="*/ 465336 w 971242"/>
              <a:gd name="connsiteY1" fmla="*/ 1832459 h 1832459"/>
              <a:gd name="connsiteX2" fmla="*/ 0 w 971242"/>
              <a:gd name="connsiteY2" fmla="*/ 0 h 1832459"/>
              <a:gd name="connsiteX3" fmla="*/ 971242 w 971242"/>
              <a:gd name="connsiteY3" fmla="*/ 0 h 183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242" h="1832459">
                <a:moveTo>
                  <a:pt x="971242" y="0"/>
                </a:moveTo>
                <a:lnTo>
                  <a:pt x="465336" y="1832459"/>
                </a:lnTo>
                <a:lnTo>
                  <a:pt x="0" y="0"/>
                </a:lnTo>
                <a:lnTo>
                  <a:pt x="971242" y="0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B7B802-0F62-4DC9-DD7C-FAD40F23274A}"/>
              </a:ext>
            </a:extLst>
          </p:cNvPr>
          <p:cNvSpPr>
            <a:spLocks/>
          </p:cNvSpPr>
          <p:nvPr userDrawn="1"/>
        </p:nvSpPr>
        <p:spPr>
          <a:xfrm rot="16200000">
            <a:off x="8166700" y="3912322"/>
            <a:ext cx="1263946" cy="2384711"/>
          </a:xfrm>
          <a:custGeom>
            <a:avLst/>
            <a:gdLst>
              <a:gd name="connsiteX0" fmla="*/ 1263946 w 1263946"/>
              <a:gd name="connsiteY0" fmla="*/ 2384711 h 2384711"/>
              <a:gd name="connsiteX1" fmla="*/ 0 w 1263946"/>
              <a:gd name="connsiteY1" fmla="*/ 2384710 h 2384711"/>
              <a:gd name="connsiteX2" fmla="*/ 658371 w 1263946"/>
              <a:gd name="connsiteY2" fmla="*/ 0 h 2384711"/>
              <a:gd name="connsiteX3" fmla="*/ 1263946 w 1263946"/>
              <a:gd name="connsiteY3" fmla="*/ 2384711 h 238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946" h="2384711">
                <a:moveTo>
                  <a:pt x="1263946" y="2384711"/>
                </a:moveTo>
                <a:lnTo>
                  <a:pt x="0" y="2384710"/>
                </a:lnTo>
                <a:lnTo>
                  <a:pt x="658371" y="0"/>
                </a:lnTo>
                <a:lnTo>
                  <a:pt x="1263946" y="2384711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056A8-459F-B89F-6D70-E2B7FE0E4EE8}"/>
              </a:ext>
            </a:extLst>
          </p:cNvPr>
          <p:cNvSpPr txBox="1"/>
          <p:nvPr userDrawn="1"/>
        </p:nvSpPr>
        <p:spPr>
          <a:xfrm>
            <a:off x="12368463" y="490835"/>
            <a:ext cx="143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Format Background</a:t>
            </a:r>
          </a:p>
          <a:p>
            <a:r>
              <a:rPr lang="en-GB" dirty="0"/>
              <a:t>Picture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082F506-F862-381B-195D-1C65383BECC1}"/>
              </a:ext>
            </a:extLst>
          </p:cNvPr>
          <p:cNvSpPr>
            <a:spLocks/>
          </p:cNvSpPr>
          <p:nvPr userDrawn="1"/>
        </p:nvSpPr>
        <p:spPr>
          <a:xfrm rot="5400000" flipH="1">
            <a:off x="5491735" y="811211"/>
            <a:ext cx="4615303" cy="5121276"/>
          </a:xfrm>
          <a:prstGeom prst="parallelogram">
            <a:avLst>
              <a:gd name="adj" fmla="val 28178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8FAA8-A47E-4235-EEC8-2DFE7E51ABA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291262" y="4175849"/>
            <a:ext cx="3510868" cy="24622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 b="0"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56D39-00E2-3D75-A589-E84FFB3BD69E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291262" y="3452860"/>
            <a:ext cx="3510868" cy="719421"/>
          </a:xfr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49C1-E33C-EF10-364A-487EC73808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91262" y="2212900"/>
            <a:ext cx="3510868" cy="1182810"/>
          </a:xfrm>
        </p:spPr>
        <p:txBody>
          <a:bodyPr lIns="0" rIns="0" anchor="b" anchorCtr="0">
            <a:noAutofit/>
          </a:bodyPr>
          <a:lstStyle>
            <a:lvl1pPr algn="l">
              <a:lnSpc>
                <a:spcPts val="4200"/>
              </a:lnSpc>
              <a:defRPr sz="4000" b="1"/>
            </a:lvl1pPr>
          </a:lstStyle>
          <a:p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3305218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CFF499-4FE2-007B-F3C9-FABAFC8173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BEEB5E-22C9-9413-89F1-69AA826C9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CF4F53-9334-39E3-88E6-6D57F6262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3381" y="1569015"/>
            <a:ext cx="5041230" cy="3498285"/>
          </a:xfrm>
          <a:custGeom>
            <a:avLst/>
            <a:gdLst>
              <a:gd name="connsiteX0" fmla="*/ 5041230 w 5041230"/>
              <a:gd name="connsiteY0" fmla="*/ 0 h 3498285"/>
              <a:gd name="connsiteX1" fmla="*/ 5041230 w 5041230"/>
              <a:gd name="connsiteY1" fmla="*/ 2987488 h 3498285"/>
              <a:gd name="connsiteX2" fmla="*/ 0 w 5041230"/>
              <a:gd name="connsiteY2" fmla="*/ 3498285 h 3498285"/>
              <a:gd name="connsiteX3" fmla="*/ 0 w 5041230"/>
              <a:gd name="connsiteY3" fmla="*/ 510797 h 3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1230" h="3498285">
                <a:moveTo>
                  <a:pt x="5041230" y="0"/>
                </a:moveTo>
                <a:lnTo>
                  <a:pt x="5041230" y="2987488"/>
                </a:lnTo>
                <a:lnTo>
                  <a:pt x="0" y="3498285"/>
                </a:lnTo>
                <a:lnTo>
                  <a:pt x="0" y="510797"/>
                </a:lnTo>
                <a:close/>
              </a:path>
            </a:pathLst>
          </a:custGeom>
          <a:solidFill>
            <a:srgbClr val="D76E00">
              <a:alpha val="80000"/>
            </a:srgbClr>
          </a:solidFill>
        </p:spPr>
        <p:txBody>
          <a:bodyPr wrap="square" lIns="432000" tIns="1008000" rIns="432000" bIns="396000" anchor="t" anchorCtr="0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#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46450-8397-EDE4-BFFD-8E7A401B2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3381" y="3380872"/>
            <a:ext cx="5041230" cy="1500187"/>
          </a:xfrm>
          <a:noFill/>
        </p:spPr>
        <p:txBody>
          <a:bodyPr lIns="396000" rIns="396000"/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026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CFF499-4FE2-007B-F3C9-FABAFC8173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BEEB5E-22C9-9413-89F1-69AA826C9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CF4F53-9334-39E3-88E6-6D57F6262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3573381" y="1569015"/>
            <a:ext cx="5041230" cy="3498285"/>
          </a:xfrm>
          <a:custGeom>
            <a:avLst/>
            <a:gdLst>
              <a:gd name="connsiteX0" fmla="*/ 5041230 w 5041230"/>
              <a:gd name="connsiteY0" fmla="*/ 0 h 3498285"/>
              <a:gd name="connsiteX1" fmla="*/ 5041230 w 5041230"/>
              <a:gd name="connsiteY1" fmla="*/ 2987488 h 3498285"/>
              <a:gd name="connsiteX2" fmla="*/ 0 w 5041230"/>
              <a:gd name="connsiteY2" fmla="*/ 3498285 h 3498285"/>
              <a:gd name="connsiteX3" fmla="*/ 0 w 5041230"/>
              <a:gd name="connsiteY3" fmla="*/ 510797 h 3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1230" h="3498285">
                <a:moveTo>
                  <a:pt x="5041230" y="0"/>
                </a:moveTo>
                <a:lnTo>
                  <a:pt x="5041230" y="2987488"/>
                </a:lnTo>
                <a:lnTo>
                  <a:pt x="0" y="3498285"/>
                </a:lnTo>
                <a:lnTo>
                  <a:pt x="0" y="510797"/>
                </a:lnTo>
                <a:close/>
              </a:path>
            </a:pathLst>
          </a:custGeom>
          <a:solidFill>
            <a:srgbClr val="005F4B">
              <a:alpha val="80000"/>
            </a:srgbClr>
          </a:solidFill>
        </p:spPr>
        <p:txBody>
          <a:bodyPr wrap="square" lIns="432000" tIns="1008000" rIns="432000" bIns="396000" anchor="t" anchorCtr="0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#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46450-8397-EDE4-BFFD-8E7A401B2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3381" y="3380872"/>
            <a:ext cx="5041230" cy="1500187"/>
          </a:xfrm>
          <a:noFill/>
        </p:spPr>
        <p:txBody>
          <a:bodyPr lIns="396000" rIns="396000"/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11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C3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usinesscard&#10;&#10;Description automatically generated" hidden="1">
            <a:extLst>
              <a:ext uri="{FF2B5EF4-FFF2-40B4-BE49-F238E27FC236}">
                <a16:creationId xmlns:a16="http://schemas.microsoft.com/office/drawing/2014/main" id="{FA8EBDA9-C1EF-0DA0-8629-16F3452AC9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E8E0B-1FE5-C260-9535-4D0E6BABC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18497-BCCC-5D4F-1FD0-1AE21044BC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58CF21-79F1-93F1-FB1C-BB7CA7666C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0" y="885825"/>
            <a:ext cx="6572250" cy="4867275"/>
          </a:xfrm>
          <a:custGeom>
            <a:avLst/>
            <a:gdLst>
              <a:gd name="connsiteX0" fmla="*/ 0 w 6572250"/>
              <a:gd name="connsiteY0" fmla="*/ 0 h 4867275"/>
              <a:gd name="connsiteX1" fmla="*/ 6572250 w 6572250"/>
              <a:gd name="connsiteY1" fmla="*/ 771525 h 4867275"/>
              <a:gd name="connsiteX2" fmla="*/ 6572250 w 6572250"/>
              <a:gd name="connsiteY2" fmla="*/ 4867275 h 4867275"/>
              <a:gd name="connsiteX3" fmla="*/ 0 w 6572250"/>
              <a:gd name="connsiteY3" fmla="*/ 4095750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0" h="4867275">
                <a:moveTo>
                  <a:pt x="0" y="0"/>
                </a:moveTo>
                <a:lnTo>
                  <a:pt x="6572250" y="771525"/>
                </a:lnTo>
                <a:lnTo>
                  <a:pt x="6572250" y="4867275"/>
                </a:lnTo>
                <a:lnTo>
                  <a:pt x="0" y="4095750"/>
                </a:lnTo>
                <a:close/>
              </a:path>
            </a:pathLst>
          </a:custGeom>
          <a:solidFill>
            <a:srgbClr val="A00000">
              <a:alpha val="80000"/>
            </a:srgbClr>
          </a:solidFill>
          <a:ln w="50800">
            <a:solidFill>
              <a:schemeClr val="bg1"/>
            </a:solidFill>
            <a:miter lim="800000"/>
          </a:ln>
        </p:spPr>
        <p:txBody>
          <a:bodyPr wrap="square" lIns="2016000" tIns="1260000" rIns="828000" bIns="1260000">
            <a:noAutofit/>
          </a:bodyPr>
          <a:lstStyle>
            <a:lvl1pPr algn="ctr">
              <a:defRPr sz="2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771C383-13A9-6BCA-81AE-D5F6C0B0FB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2637" y="4244354"/>
            <a:ext cx="3981450" cy="2308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500" b="0" i="0" cap="all" spc="16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62C473C-2477-E058-1876-04A6B05556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1262" y="4105858"/>
            <a:ext cx="3124200" cy="0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Line does not print or appear in slide show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959E575-AFF8-A0F0-0B7B-95DCA0C23B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350" y="818147"/>
            <a:ext cx="4754563" cy="4934953"/>
          </a:xfrm>
          <a:custGeom>
            <a:avLst/>
            <a:gdLst>
              <a:gd name="connsiteX0" fmla="*/ 4754563 w 4754563"/>
              <a:gd name="connsiteY0" fmla="*/ 0 h 4934953"/>
              <a:gd name="connsiteX1" fmla="*/ 4754563 w 4754563"/>
              <a:gd name="connsiteY1" fmla="*/ 3212030 h 4934953"/>
              <a:gd name="connsiteX2" fmla="*/ 0 w 4754563"/>
              <a:gd name="connsiteY2" fmla="*/ 4934953 h 4934953"/>
              <a:gd name="connsiteX3" fmla="*/ 0 w 4754563"/>
              <a:gd name="connsiteY3" fmla="*/ 1722923 h 493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4563" h="4934953">
                <a:moveTo>
                  <a:pt x="4754563" y="0"/>
                </a:moveTo>
                <a:lnTo>
                  <a:pt x="4754563" y="3212030"/>
                </a:lnTo>
                <a:lnTo>
                  <a:pt x="0" y="4934953"/>
                </a:lnTo>
                <a:lnTo>
                  <a:pt x="0" y="1722923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936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ackground pictur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57AFA69-8D8A-F969-3CB6-61CF09A627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815C6E9-DC56-74F3-B12A-4A5FA1C75B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8FAA8-A47E-4235-EEC8-2DFE7E51ABA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95350" y="3815146"/>
            <a:ext cx="3981450" cy="2308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500" b="0" i="0" cap="all" spc="16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49C1-E33C-EF10-364A-487EC73808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95349" y="1636630"/>
            <a:ext cx="3981451" cy="1786109"/>
          </a:xfrm>
        </p:spPr>
        <p:txBody>
          <a:bodyPr lIns="0" rIns="0" anchor="t" anchorCtr="0">
            <a:noAutofit/>
          </a:bodyPr>
          <a:lstStyle>
            <a:lvl1pPr algn="ctr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8C2358-AC85-A3B1-3B1F-CA303B6A4C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3975" y="3676650"/>
            <a:ext cx="3124200" cy="0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Line does not print or appear in slide show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05115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ackground colour)">
    <p:bg>
      <p:bgPr>
        <a:solidFill>
          <a:srgbClr val="FFEB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57AFA69-8D8A-F969-3CB6-61CF09A627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815C6E9-DC56-74F3-B12A-4A5FA1C75B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8FAA8-A47E-4235-EEC8-2DFE7E51ABA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95350" y="4537799"/>
            <a:ext cx="3981450" cy="230832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500" b="0" i="0" cap="all" spc="16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49C1-E33C-EF10-364A-487EC73808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95349" y="1346087"/>
            <a:ext cx="6010275" cy="2650513"/>
          </a:xfrm>
        </p:spPr>
        <p:txBody>
          <a:bodyPr lIns="0" rIns="0" anchor="t" anchorCtr="0">
            <a:noAutofit/>
          </a:bodyPr>
          <a:lstStyle>
            <a:lvl1pPr algn="l">
              <a:defRPr sz="4200" b="0" i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8C2358-AC85-A3B1-3B1F-CA303B6A4C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5350" y="4267200"/>
            <a:ext cx="5220000" cy="0"/>
          </a:xfrm>
          <a:ln w="25400">
            <a:solidFill>
              <a:schemeClr val="tx1"/>
            </a:solidFill>
          </a:ln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Line does not print or appear in slide show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8126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icture (caption in frame)">
    <p:bg>
      <p:bgPr>
        <a:solidFill>
          <a:srgbClr val="D2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18497-BCCC-5D4F-1FD0-1AE21044BC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Bottom banner">
            <a:extLst>
              <a:ext uri="{FF2B5EF4-FFF2-40B4-BE49-F238E27FC236}">
                <a16:creationId xmlns:a16="http://schemas.microsoft.com/office/drawing/2014/main" id="{5E02ED1E-DB45-58E9-345A-FD8B7F6094D1}"/>
              </a:ext>
            </a:extLst>
          </p:cNvPr>
          <p:cNvSpPr/>
          <p:nvPr userDrawn="1"/>
        </p:nvSpPr>
        <p:spPr>
          <a:xfrm>
            <a:off x="0" y="6410325"/>
            <a:ext cx="5720316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E8E0B-1FE5-C260-9535-4D0E6BABC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363EC5-CE70-FF53-BB82-00E81637E9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96094" y="446088"/>
            <a:ext cx="7548231" cy="5646704"/>
          </a:xfrm>
          <a:custGeom>
            <a:avLst/>
            <a:gdLst>
              <a:gd name="connsiteX0" fmla="*/ 0 w 7548231"/>
              <a:gd name="connsiteY0" fmla="*/ 0 h 5646704"/>
              <a:gd name="connsiteX1" fmla="*/ 3 w 7548231"/>
              <a:gd name="connsiteY1" fmla="*/ 0 h 5646704"/>
              <a:gd name="connsiteX2" fmla="*/ 7548231 w 7548231"/>
              <a:gd name="connsiteY2" fmla="*/ 1531405 h 5646704"/>
              <a:gd name="connsiteX3" fmla="*/ 7548231 w 7548231"/>
              <a:gd name="connsiteY3" fmla="*/ 5646704 h 5646704"/>
              <a:gd name="connsiteX4" fmla="*/ 0 w 7548231"/>
              <a:gd name="connsiteY4" fmla="*/ 4100950 h 564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231" h="5646704">
                <a:moveTo>
                  <a:pt x="0" y="0"/>
                </a:moveTo>
                <a:lnTo>
                  <a:pt x="3" y="0"/>
                </a:lnTo>
                <a:lnTo>
                  <a:pt x="7548231" y="1531405"/>
                </a:lnTo>
                <a:lnTo>
                  <a:pt x="7548231" y="5646704"/>
                </a:lnTo>
                <a:lnTo>
                  <a:pt x="0" y="4100950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lIns="4968000" tIns="2556000" rIns="180000" bIns="180000">
            <a:noAutofit/>
          </a:bodyPr>
          <a:lstStyle>
            <a:lvl1pPr>
              <a:defRPr sz="1800" b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094ED2-C3E7-05C9-461F-BBDFFD018F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76136" y="-669858"/>
            <a:ext cx="6345119" cy="7080183"/>
          </a:xfrm>
          <a:custGeom>
            <a:avLst/>
            <a:gdLst>
              <a:gd name="connsiteX0" fmla="*/ 6345118 w 6345119"/>
              <a:gd name="connsiteY0" fmla="*/ 0 h 7080183"/>
              <a:gd name="connsiteX1" fmla="*/ 6345119 w 6345119"/>
              <a:gd name="connsiteY1" fmla="*/ 0 h 7080183"/>
              <a:gd name="connsiteX2" fmla="*/ 6345119 w 6345119"/>
              <a:gd name="connsiteY2" fmla="*/ 5168071 h 7080183"/>
              <a:gd name="connsiteX3" fmla="*/ 2192605 w 6345119"/>
              <a:gd name="connsiteY3" fmla="*/ 7080183 h 7080183"/>
              <a:gd name="connsiteX4" fmla="*/ 8112 w 6345119"/>
              <a:gd name="connsiteY4" fmla="*/ 7080183 h 7080183"/>
              <a:gd name="connsiteX5" fmla="*/ 0 w 6345119"/>
              <a:gd name="connsiteY5" fmla="*/ 7080183 h 7080183"/>
              <a:gd name="connsiteX6" fmla="*/ 0 w 6345119"/>
              <a:gd name="connsiteY6" fmla="*/ 2921742 h 708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5119" h="7080183">
                <a:moveTo>
                  <a:pt x="6345118" y="0"/>
                </a:moveTo>
                <a:lnTo>
                  <a:pt x="6345119" y="0"/>
                </a:lnTo>
                <a:lnTo>
                  <a:pt x="6345119" y="5168071"/>
                </a:lnTo>
                <a:lnTo>
                  <a:pt x="2192605" y="7080183"/>
                </a:lnTo>
                <a:lnTo>
                  <a:pt x="8112" y="7080183"/>
                </a:lnTo>
                <a:lnTo>
                  <a:pt x="0" y="7080183"/>
                </a:lnTo>
                <a:lnTo>
                  <a:pt x="0" y="2921742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CF1A23B8-6BE5-2BA6-1E41-7DFB49368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1796" y="2559228"/>
            <a:ext cx="2335956" cy="338554"/>
          </a:xfrm>
        </p:spPr>
        <p:txBody>
          <a:bodyPr/>
          <a:lstStyle>
            <a:lvl1pPr>
              <a:defRPr sz="2200"/>
            </a:lvl1pPr>
          </a:lstStyle>
          <a:p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115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icture (caption out frame)">
    <p:bg>
      <p:bgPr>
        <a:solidFill>
          <a:srgbClr val="005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2E3D7-62C6-A433-F70D-22618B5609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749B6B1B-DEA7-7519-AE48-18A696440DB8}"/>
              </a:ext>
            </a:extLst>
          </p:cNvPr>
          <p:cNvSpPr/>
          <p:nvPr userDrawn="1"/>
        </p:nvSpPr>
        <p:spPr>
          <a:xfrm rot="5400000" flipH="1">
            <a:off x="1350011" y="-726736"/>
            <a:ext cx="7120260" cy="7734298"/>
          </a:xfrm>
          <a:prstGeom prst="parallelogram">
            <a:avLst>
              <a:gd name="adj" fmla="val 27675"/>
            </a:avLst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26A2B-29CB-A847-2A83-309CEB32B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B673629-CAA6-247A-1D02-2D1F603599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01138" y="3044231"/>
            <a:ext cx="2185987" cy="1946275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EEBFA-4AFB-2D2C-2969-DEB4C4541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1138" y="2606853"/>
            <a:ext cx="2185987" cy="33855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Subtitle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F27B258-426E-436C-EFAB-69781F9789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01850" y="446088"/>
            <a:ext cx="6181725" cy="5572125"/>
          </a:xfrm>
          <a:custGeom>
            <a:avLst/>
            <a:gdLst>
              <a:gd name="connsiteX0" fmla="*/ 0 w 6181725"/>
              <a:gd name="connsiteY0" fmla="*/ 0 h 5572125"/>
              <a:gd name="connsiteX1" fmla="*/ 7 w 6181725"/>
              <a:gd name="connsiteY1" fmla="*/ 0 h 5572125"/>
              <a:gd name="connsiteX2" fmla="*/ 6181725 w 6181725"/>
              <a:gd name="connsiteY2" fmla="*/ 1389764 h 5572125"/>
              <a:gd name="connsiteX3" fmla="*/ 6181725 w 6181725"/>
              <a:gd name="connsiteY3" fmla="*/ 5572125 h 5572125"/>
              <a:gd name="connsiteX4" fmla="*/ 0 w 6181725"/>
              <a:gd name="connsiteY4" fmla="*/ 4148470 h 55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1725" h="5572125">
                <a:moveTo>
                  <a:pt x="0" y="0"/>
                </a:moveTo>
                <a:lnTo>
                  <a:pt x="7" y="0"/>
                </a:lnTo>
                <a:lnTo>
                  <a:pt x="6181725" y="1389764"/>
                </a:lnTo>
                <a:lnTo>
                  <a:pt x="6181725" y="5572125"/>
                </a:lnTo>
                <a:lnTo>
                  <a:pt x="0" y="4148470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31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(text 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57AFA69-8D8A-F969-3CB6-61CF09A627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815C6E9-DC56-74F3-B12A-4A5FA1C75B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00C8E0-7DF4-F58B-B4FB-4F1AB5BCF3DE}"/>
              </a:ext>
            </a:extLst>
          </p:cNvPr>
          <p:cNvSpPr>
            <a:spLocks/>
          </p:cNvSpPr>
          <p:nvPr userDrawn="1"/>
        </p:nvSpPr>
        <p:spPr>
          <a:xfrm rot="16200000">
            <a:off x="6248417" y="1335668"/>
            <a:ext cx="3330716" cy="4154507"/>
          </a:xfrm>
          <a:custGeom>
            <a:avLst/>
            <a:gdLst>
              <a:gd name="connsiteX0" fmla="*/ 3330716 w 3330716"/>
              <a:gd name="connsiteY0" fmla="*/ 1832459 h 4154507"/>
              <a:gd name="connsiteX1" fmla="*/ 2689645 w 3330716"/>
              <a:gd name="connsiteY1" fmla="*/ 4154507 h 4154507"/>
              <a:gd name="connsiteX2" fmla="*/ 605575 w 3330716"/>
              <a:gd name="connsiteY2" fmla="*/ 4154507 h 4154507"/>
              <a:gd name="connsiteX3" fmla="*/ 0 w 3330716"/>
              <a:gd name="connsiteY3" fmla="*/ 1769796 h 4154507"/>
              <a:gd name="connsiteX4" fmla="*/ 488606 w 3330716"/>
              <a:gd name="connsiteY4" fmla="*/ 0 h 4154507"/>
              <a:gd name="connsiteX5" fmla="*/ 2865380 w 3330716"/>
              <a:gd name="connsiteY5" fmla="*/ 0 h 4154507"/>
              <a:gd name="connsiteX6" fmla="*/ 3330716 w 3330716"/>
              <a:gd name="connsiteY6" fmla="*/ 1832459 h 415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0716" h="4154507">
                <a:moveTo>
                  <a:pt x="3330716" y="1832459"/>
                </a:moveTo>
                <a:lnTo>
                  <a:pt x="2689645" y="4154507"/>
                </a:lnTo>
                <a:lnTo>
                  <a:pt x="605575" y="4154507"/>
                </a:lnTo>
                <a:lnTo>
                  <a:pt x="0" y="1769796"/>
                </a:lnTo>
                <a:lnTo>
                  <a:pt x="488606" y="0"/>
                </a:lnTo>
                <a:lnTo>
                  <a:pt x="2865380" y="0"/>
                </a:lnTo>
                <a:lnTo>
                  <a:pt x="3330716" y="183245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B1CE0FD-665C-1DC1-C8D6-2A1006EE5842}"/>
              </a:ext>
            </a:extLst>
          </p:cNvPr>
          <p:cNvSpPr>
            <a:spLocks/>
          </p:cNvSpPr>
          <p:nvPr userDrawn="1"/>
        </p:nvSpPr>
        <p:spPr>
          <a:xfrm rot="16200000">
            <a:off x="6267130" y="811049"/>
            <a:ext cx="971242" cy="1832459"/>
          </a:xfrm>
          <a:custGeom>
            <a:avLst/>
            <a:gdLst>
              <a:gd name="connsiteX0" fmla="*/ 971242 w 971242"/>
              <a:gd name="connsiteY0" fmla="*/ 0 h 1832459"/>
              <a:gd name="connsiteX1" fmla="*/ 465336 w 971242"/>
              <a:gd name="connsiteY1" fmla="*/ 1832459 h 1832459"/>
              <a:gd name="connsiteX2" fmla="*/ 0 w 971242"/>
              <a:gd name="connsiteY2" fmla="*/ 0 h 1832459"/>
              <a:gd name="connsiteX3" fmla="*/ 971242 w 971242"/>
              <a:gd name="connsiteY3" fmla="*/ 0 h 183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242" h="1832459">
                <a:moveTo>
                  <a:pt x="971242" y="0"/>
                </a:moveTo>
                <a:lnTo>
                  <a:pt x="465336" y="1832459"/>
                </a:lnTo>
                <a:lnTo>
                  <a:pt x="0" y="0"/>
                </a:lnTo>
                <a:lnTo>
                  <a:pt x="971242" y="0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B7B802-0F62-4DC9-DD7C-FAD40F23274A}"/>
              </a:ext>
            </a:extLst>
          </p:cNvPr>
          <p:cNvSpPr>
            <a:spLocks/>
          </p:cNvSpPr>
          <p:nvPr userDrawn="1"/>
        </p:nvSpPr>
        <p:spPr>
          <a:xfrm rot="16200000">
            <a:off x="8166700" y="3912322"/>
            <a:ext cx="1263946" cy="2384711"/>
          </a:xfrm>
          <a:custGeom>
            <a:avLst/>
            <a:gdLst>
              <a:gd name="connsiteX0" fmla="*/ 1263946 w 1263946"/>
              <a:gd name="connsiteY0" fmla="*/ 2384711 h 2384711"/>
              <a:gd name="connsiteX1" fmla="*/ 0 w 1263946"/>
              <a:gd name="connsiteY1" fmla="*/ 2384710 h 2384711"/>
              <a:gd name="connsiteX2" fmla="*/ 658371 w 1263946"/>
              <a:gd name="connsiteY2" fmla="*/ 0 h 2384711"/>
              <a:gd name="connsiteX3" fmla="*/ 1263946 w 1263946"/>
              <a:gd name="connsiteY3" fmla="*/ 2384711 h 238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946" h="2384711">
                <a:moveTo>
                  <a:pt x="1263946" y="2384711"/>
                </a:moveTo>
                <a:lnTo>
                  <a:pt x="0" y="2384710"/>
                </a:lnTo>
                <a:lnTo>
                  <a:pt x="658371" y="0"/>
                </a:lnTo>
                <a:lnTo>
                  <a:pt x="1263946" y="2384711"/>
                </a:lnTo>
                <a:close/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056A8-459F-B89F-6D70-E2B7FE0E4EE8}"/>
              </a:ext>
            </a:extLst>
          </p:cNvPr>
          <p:cNvSpPr txBox="1"/>
          <p:nvPr userDrawn="1"/>
        </p:nvSpPr>
        <p:spPr>
          <a:xfrm>
            <a:off x="12368463" y="490835"/>
            <a:ext cx="143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Format Background</a:t>
            </a:r>
          </a:p>
          <a:p>
            <a:r>
              <a:rPr lang="en-GB" dirty="0"/>
              <a:t>Picture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082F506-F862-381B-195D-1C65383BECC1}"/>
              </a:ext>
            </a:extLst>
          </p:cNvPr>
          <p:cNvSpPr>
            <a:spLocks/>
          </p:cNvSpPr>
          <p:nvPr userDrawn="1"/>
        </p:nvSpPr>
        <p:spPr>
          <a:xfrm rot="5400000" flipH="1">
            <a:off x="5491735" y="811211"/>
            <a:ext cx="4615303" cy="5121276"/>
          </a:xfrm>
          <a:prstGeom prst="parallelogram">
            <a:avLst>
              <a:gd name="adj" fmla="val 28178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8FAA8-A47E-4235-EEC8-2DFE7E51ABA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291262" y="4175849"/>
            <a:ext cx="3510868" cy="246221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 b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56D39-00E2-3D75-A589-E84FFB3BD69E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291262" y="3452860"/>
            <a:ext cx="3510868" cy="719421"/>
          </a:xfr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49C1-E33C-EF10-364A-487EC73808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91262" y="2212900"/>
            <a:ext cx="3510868" cy="1182810"/>
          </a:xfrm>
        </p:spPr>
        <p:txBody>
          <a:bodyPr lIns="0" rIns="0" anchor="b" anchorCtr="0">
            <a:noAutofit/>
          </a:bodyPr>
          <a:lstStyle>
            <a:lvl1pPr algn="l">
              <a:lnSpc>
                <a:spcPts val="4200"/>
              </a:lnSpc>
              <a:defRPr sz="4000" b="1"/>
            </a:lvl1pPr>
          </a:lstStyle>
          <a:p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0127291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icture (backgroun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75B1C-D423-FF8F-0C7A-F7F6DC97F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FEB59-A921-C2C5-A3A3-082BC695E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C1BCB-4D61-84FB-467E-598254DAFC23}"/>
              </a:ext>
            </a:extLst>
          </p:cNvPr>
          <p:cNvSpPr txBox="1"/>
          <p:nvPr userDrawn="1"/>
        </p:nvSpPr>
        <p:spPr>
          <a:xfrm>
            <a:off x="12368463" y="490835"/>
            <a:ext cx="143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Format Background</a:t>
            </a:r>
          </a:p>
          <a:p>
            <a:r>
              <a:rPr lang="en-GB" dirty="0"/>
              <a:t>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B74AF83-8886-1FB5-1F92-8112C1A119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349" y="2597498"/>
            <a:ext cx="3822351" cy="2998439"/>
          </a:xfrm>
          <a:custGeom>
            <a:avLst/>
            <a:gdLst>
              <a:gd name="connsiteX0" fmla="*/ 3822351 w 3822351"/>
              <a:gd name="connsiteY0" fmla="*/ 0 h 2998439"/>
              <a:gd name="connsiteX1" fmla="*/ 3822351 w 3822351"/>
              <a:gd name="connsiteY1" fmla="*/ 2596504 h 2998439"/>
              <a:gd name="connsiteX2" fmla="*/ 0 w 3822351"/>
              <a:gd name="connsiteY2" fmla="*/ 2998439 h 2998439"/>
              <a:gd name="connsiteX3" fmla="*/ 0 w 3822351"/>
              <a:gd name="connsiteY3" fmla="*/ 401935 h 299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2351" h="2998439">
                <a:moveTo>
                  <a:pt x="3822351" y="0"/>
                </a:moveTo>
                <a:lnTo>
                  <a:pt x="3822351" y="2596504"/>
                </a:lnTo>
                <a:lnTo>
                  <a:pt x="0" y="2998439"/>
                </a:lnTo>
                <a:lnTo>
                  <a:pt x="0" y="401935"/>
                </a:lnTo>
                <a:close/>
              </a:path>
            </a:pathLst>
          </a:custGeom>
          <a:solidFill>
            <a:srgbClr val="D76E00"/>
          </a:solidFill>
        </p:spPr>
        <p:txBody>
          <a:bodyPr wrap="square" lIns="468000" tIns="702000" rIns="468000" bIns="68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Subtitle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697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iple pictures ans intro">
    <p:bg>
      <p:bgPr>
        <a:solidFill>
          <a:srgbClr val="D7F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ADC1-3C57-71B7-802B-12DA9024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6EFA1-1BC2-255E-E4D5-83FE1683A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7B114-E619-1203-3CEA-6820BF47B0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5DECD6-50C9-19C1-A329-1B3DB790A8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176" y="1731963"/>
            <a:ext cx="6077792" cy="11917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62D897C-90CA-B4D2-E580-328D591A4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3976" y="3248024"/>
            <a:ext cx="2793100" cy="2543175"/>
          </a:xfrm>
          <a:custGeom>
            <a:avLst/>
            <a:gdLst>
              <a:gd name="connsiteX0" fmla="*/ 2793100 w 2793100"/>
              <a:gd name="connsiteY0" fmla="*/ 0 h 2543175"/>
              <a:gd name="connsiteX1" fmla="*/ 2793100 w 2793100"/>
              <a:gd name="connsiteY1" fmla="*/ 2301921 h 2543175"/>
              <a:gd name="connsiteX2" fmla="*/ 0 w 2793100"/>
              <a:gd name="connsiteY2" fmla="*/ 2543175 h 2543175"/>
              <a:gd name="connsiteX3" fmla="*/ 0 w 2793100"/>
              <a:gd name="connsiteY3" fmla="*/ 241254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100" h="2543175">
                <a:moveTo>
                  <a:pt x="2793100" y="0"/>
                </a:moveTo>
                <a:lnTo>
                  <a:pt x="2793100" y="2301921"/>
                </a:lnTo>
                <a:lnTo>
                  <a:pt x="0" y="2543175"/>
                </a:lnTo>
                <a:lnTo>
                  <a:pt x="0" y="241254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/>
          <a:p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D1017DF-4110-32CD-FEED-BBB59E6BB4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39026" y="3248024"/>
            <a:ext cx="2793100" cy="2543175"/>
          </a:xfrm>
          <a:custGeom>
            <a:avLst/>
            <a:gdLst>
              <a:gd name="connsiteX0" fmla="*/ 2793100 w 2793100"/>
              <a:gd name="connsiteY0" fmla="*/ 0 h 2543175"/>
              <a:gd name="connsiteX1" fmla="*/ 2793100 w 2793100"/>
              <a:gd name="connsiteY1" fmla="*/ 2301921 h 2543175"/>
              <a:gd name="connsiteX2" fmla="*/ 0 w 2793100"/>
              <a:gd name="connsiteY2" fmla="*/ 2543175 h 2543175"/>
              <a:gd name="connsiteX3" fmla="*/ 0 w 2793100"/>
              <a:gd name="connsiteY3" fmla="*/ 241254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100" h="2543175">
                <a:moveTo>
                  <a:pt x="2793100" y="0"/>
                </a:moveTo>
                <a:lnTo>
                  <a:pt x="2793100" y="2301921"/>
                </a:lnTo>
                <a:lnTo>
                  <a:pt x="0" y="2543175"/>
                </a:lnTo>
                <a:lnTo>
                  <a:pt x="0" y="241254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>
            <a:lvl1pPr rtl="0">
              <a:defRPr/>
            </a:lvl1pPr>
          </a:lstStyle>
          <a:p>
            <a:endParaRPr lang="en-GB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C13FCD0-7089-8A7D-4283-895CE09027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1501" y="3248024"/>
            <a:ext cx="2793099" cy="2543175"/>
          </a:xfrm>
          <a:custGeom>
            <a:avLst/>
            <a:gdLst>
              <a:gd name="connsiteX0" fmla="*/ 0 w 2793099"/>
              <a:gd name="connsiteY0" fmla="*/ 0 h 2543175"/>
              <a:gd name="connsiteX1" fmla="*/ 9 w 2793099"/>
              <a:gd name="connsiteY1" fmla="*/ 0 h 2543175"/>
              <a:gd name="connsiteX2" fmla="*/ 2793099 w 2793099"/>
              <a:gd name="connsiteY2" fmla="*/ 256200 h 2543175"/>
              <a:gd name="connsiteX3" fmla="*/ 2793099 w 2793099"/>
              <a:gd name="connsiteY3" fmla="*/ 2543175 h 2543175"/>
              <a:gd name="connsiteX4" fmla="*/ 0 w 2793099"/>
              <a:gd name="connsiteY4" fmla="*/ 2283228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099" h="2543175">
                <a:moveTo>
                  <a:pt x="0" y="0"/>
                </a:moveTo>
                <a:lnTo>
                  <a:pt x="9" y="0"/>
                </a:lnTo>
                <a:lnTo>
                  <a:pt x="2793099" y="256200"/>
                </a:lnTo>
                <a:lnTo>
                  <a:pt x="2793099" y="2543175"/>
                </a:lnTo>
                <a:lnTo>
                  <a:pt x="0" y="2283228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388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righ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4FEB-FE9A-33CC-7D12-CF4C52336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2799" y="1270704"/>
            <a:ext cx="5481387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EC370-67C1-5FBA-13B7-5817040C7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5FA8-EB3A-28C6-B2F6-39F660CC4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2F36E-A532-AFE2-E6F0-A1FD235A62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350" y="2201779"/>
            <a:ext cx="5481387" cy="3694196"/>
          </a:xfrm>
          <a:noFill/>
        </p:spPr>
        <p:txBody>
          <a:bodyPr/>
          <a:lstStyle>
            <a:lvl1pPr>
              <a:spcAft>
                <a:spcPts val="450"/>
              </a:spcAft>
              <a:defRPr/>
            </a:lvl1pPr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7EF1232-39E8-E715-F085-B0AD111B7E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70738" y="1155700"/>
            <a:ext cx="3248025" cy="4378325"/>
          </a:xfrm>
          <a:custGeom>
            <a:avLst/>
            <a:gdLst>
              <a:gd name="connsiteX0" fmla="*/ 3248008 w 3248025"/>
              <a:gd name="connsiteY0" fmla="*/ 0 h 4378325"/>
              <a:gd name="connsiteX1" fmla="*/ 3248025 w 3248025"/>
              <a:gd name="connsiteY1" fmla="*/ 0 h 4378325"/>
              <a:gd name="connsiteX2" fmla="*/ 3248025 w 3248025"/>
              <a:gd name="connsiteY2" fmla="*/ 4003932 h 4378325"/>
              <a:gd name="connsiteX3" fmla="*/ 0 w 3248025"/>
              <a:gd name="connsiteY3" fmla="*/ 4378325 h 4378325"/>
              <a:gd name="connsiteX4" fmla="*/ 0 w 3248025"/>
              <a:gd name="connsiteY4" fmla="*/ 384089 h 437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025" h="4378325">
                <a:moveTo>
                  <a:pt x="3248008" y="0"/>
                </a:moveTo>
                <a:lnTo>
                  <a:pt x="3248025" y="0"/>
                </a:lnTo>
                <a:lnTo>
                  <a:pt x="3248025" y="4003932"/>
                </a:lnTo>
                <a:lnTo>
                  <a:pt x="0" y="4378325"/>
                </a:lnTo>
                <a:lnTo>
                  <a:pt x="0" y="384089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64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right, no border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4FEB-FE9A-33CC-7D12-CF4C52336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2799" y="1270704"/>
            <a:ext cx="5481387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EC370-67C1-5FBA-13B7-5817040C7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5FA8-EB3A-28C6-B2F6-39F660CC4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2F36E-A532-AFE2-E6F0-A1FD235A62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350" y="2201779"/>
            <a:ext cx="5481387" cy="3694196"/>
          </a:xfrm>
          <a:noFill/>
        </p:spPr>
        <p:txBody>
          <a:bodyPr/>
          <a:lstStyle>
            <a:lvl1pPr>
              <a:spcAft>
                <a:spcPts val="450"/>
              </a:spcAft>
              <a:defRPr/>
            </a:lvl1pPr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E5EEF46-1DFA-56F6-946A-9B70455136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0738" y="1270000"/>
            <a:ext cx="3262312" cy="462597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40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left, no borde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4FEB-FE9A-33CC-7D12-CF4C52336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5" y="1270704"/>
            <a:ext cx="5481387" cy="646331"/>
          </a:xfrm>
        </p:spPr>
        <p:txBody>
          <a:bodyPr/>
          <a:lstStyle>
            <a:lvl1pPr>
              <a:defRPr sz="4200"/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EC370-67C1-5FBA-13B7-5817040C7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5FA8-EB3A-28C6-B2F6-39F660CC4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2F36E-A532-AFE2-E6F0-A1FD235A62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7586" y="2201779"/>
            <a:ext cx="5481387" cy="3694196"/>
          </a:xfrm>
          <a:noFill/>
        </p:spPr>
        <p:txBody>
          <a:bodyPr/>
          <a:lstStyle>
            <a:lvl1pPr>
              <a:spcAft>
                <a:spcPts val="450"/>
              </a:spcAft>
              <a:defRPr/>
            </a:lvl1pPr>
            <a:lvl3pPr>
              <a:spcBef>
                <a:spcPts val="800"/>
              </a:spcBef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BC4DC3F-04E3-F7B7-C759-93EF71C3A6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5350" y="1270704"/>
            <a:ext cx="3262313" cy="462527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517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rgbClr val="D7F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55FF6-4DA9-1FE2-7BB6-7E2AABC78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9BBCD-98BD-C146-59D3-FB9A6538B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16BF36-878A-D13A-05FA-31832C9685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0425" y="1095375"/>
            <a:ext cx="5505450" cy="4419600"/>
          </a:xfrm>
          <a:custGeom>
            <a:avLst/>
            <a:gdLst>
              <a:gd name="connsiteX0" fmla="*/ 5505449 w 5505450"/>
              <a:gd name="connsiteY0" fmla="*/ 0 h 4419600"/>
              <a:gd name="connsiteX1" fmla="*/ 5505450 w 5505450"/>
              <a:gd name="connsiteY1" fmla="*/ 0 h 4419600"/>
              <a:gd name="connsiteX2" fmla="*/ 5505450 w 5505450"/>
              <a:gd name="connsiteY2" fmla="*/ 3861480 h 4419600"/>
              <a:gd name="connsiteX3" fmla="*/ 0 w 5505450"/>
              <a:gd name="connsiteY3" fmla="*/ 4419600 h 4419600"/>
              <a:gd name="connsiteX4" fmla="*/ 0 w 5505450"/>
              <a:gd name="connsiteY4" fmla="*/ 55812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5450" h="4419600">
                <a:moveTo>
                  <a:pt x="5505449" y="0"/>
                </a:moveTo>
                <a:lnTo>
                  <a:pt x="5505450" y="0"/>
                </a:lnTo>
                <a:lnTo>
                  <a:pt x="5505450" y="3861480"/>
                </a:lnTo>
                <a:lnTo>
                  <a:pt x="0" y="4419600"/>
                </a:lnTo>
                <a:lnTo>
                  <a:pt x="0" y="558120"/>
                </a:lnTo>
                <a:close/>
              </a:path>
            </a:pathLst>
          </a:custGeom>
          <a:solidFill>
            <a:srgbClr val="005F4B"/>
          </a:solidFill>
          <a:ln w="50800">
            <a:solidFill>
              <a:schemeClr val="bg1"/>
            </a:solidFill>
            <a:miter lim="800000"/>
          </a:ln>
        </p:spPr>
        <p:txBody>
          <a:bodyPr wrap="square" lIns="468000" tIns="1980000" rIns="468000" bIns="288000">
            <a:noAutofit/>
          </a:bodyPr>
          <a:lstStyle>
            <a:lvl1pPr>
              <a:defRPr sz="26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55AC0-BD65-EF90-C189-92466FCA8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0425" y="2064856"/>
            <a:ext cx="5505450" cy="800219"/>
          </a:xfrm>
        </p:spPr>
        <p:txBody>
          <a:bodyPr lIns="72000" rIns="72000"/>
          <a:lstStyle>
            <a:lvl1pPr algn="ctr"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GB"/>
              <a:t>Question 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45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45EC-17EE-95B7-B5F6-E68EF621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242" y="1990547"/>
            <a:ext cx="9723865" cy="2400657"/>
          </a:xfrm>
        </p:spPr>
        <p:txBody>
          <a:bodyPr anchor="ctr" anchorCtr="1"/>
          <a:lstStyle>
            <a:lvl1pPr algn="ctr">
              <a:defRPr sz="7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468E0-7074-66C0-61D5-358C16950C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722D2-F821-B277-00C1-C78FF5DED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202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with su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45EC-17EE-95B7-B5F6-E68EF6212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242" y="2200096"/>
            <a:ext cx="9723865" cy="1200329"/>
          </a:xfrm>
        </p:spPr>
        <p:txBody>
          <a:bodyPr anchor="ctr" anchorCtr="1"/>
          <a:lstStyle>
            <a:lvl1pPr algn="ctr">
              <a:defRPr sz="7800"/>
            </a:lvl1pPr>
          </a:lstStyle>
          <a:p>
            <a:r>
              <a:rPr lang="en-GB"/>
              <a:t>Title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468E0-7074-66C0-61D5-358C16950C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722D2-F821-B277-00C1-C78FF5DED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47A9D3-250D-1E72-F600-348249FD7B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6487" y="3623984"/>
            <a:ext cx="9731375" cy="1046441"/>
          </a:xfrm>
        </p:spPr>
        <p:txBody>
          <a:bodyPr/>
          <a:lstStyle>
            <a:lvl1pPr algn="ctr">
              <a:defRPr sz="3000">
                <a:latin typeface="+mn-lt"/>
              </a:defRPr>
            </a:lvl1pPr>
            <a:lvl2pPr algn="ctr">
              <a:defRPr sz="3000"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4957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sub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468E0-7074-66C0-61D5-358C16950C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722D2-F821-B277-00C1-C78FF5DED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47A9D3-250D-1E72-F600-348249FD7B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4112" y="3211201"/>
            <a:ext cx="9731375" cy="1046441"/>
          </a:xfrm>
        </p:spPr>
        <p:txBody>
          <a:bodyPr/>
          <a:lstStyle>
            <a:lvl1pPr algn="ctr">
              <a:defRPr sz="3000">
                <a:latin typeface="+mn-lt"/>
              </a:defRPr>
            </a:lvl1pPr>
            <a:lvl2pPr algn="ctr">
              <a:defRPr sz="3000"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7794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E095-5C92-B3FA-98EF-F8D29D65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B70C6-1402-BAFB-5888-9A2A22CFD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C90A9-7F28-ED47-774D-23946E1C5B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B763A5-9F1A-C075-05B3-D8A2A3C528A8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8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4B5E7-CDB1-942B-8410-8212DF15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CEC44-D52C-2505-1758-72D4565A78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064C3-EBC1-5554-1229-3A72D3CC04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56992B2-58DA-86B9-28C7-BAF758C76C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801" y="1800000"/>
            <a:ext cx="9723864" cy="4095975"/>
          </a:xfrm>
        </p:spPr>
        <p:txBody>
          <a:bodyPr numCol="2" spcCol="892800">
            <a:noAutofit/>
          </a:bodyPr>
          <a:lstStyle>
            <a:lvl1pPr marL="457200" indent="-457200">
              <a:buFont typeface="+mj-lt"/>
              <a:buAutoNum type="arabicPeriod"/>
              <a:defRPr sz="1600">
                <a:latin typeface="+mn-lt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A716FB-8E3A-03B4-0347-97A4983A551E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3902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A79C1-496A-99B9-9D99-5B91EC191F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5AE00-F565-0D8B-13CA-EEB76164A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AFD97E-F31F-F9EC-179E-004232169503}"/>
              </a:ext>
            </a:extLst>
          </p:cNvPr>
          <p:cNvCxnSpPr>
            <a:cxnSpLocks/>
          </p:cNvCxnSpPr>
          <p:nvPr userDrawn="1"/>
        </p:nvCxnSpPr>
        <p:spPr>
          <a:xfrm>
            <a:off x="446400" y="6400800"/>
            <a:ext cx="112979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44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CFF499-4FE2-007B-F3C9-FABAFC8173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BEEB5E-22C9-9413-89F1-69AA826C9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CF4F53-9334-39E3-88E6-6D57F6262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3381" y="1569015"/>
            <a:ext cx="5041230" cy="3498285"/>
          </a:xfrm>
          <a:custGeom>
            <a:avLst/>
            <a:gdLst>
              <a:gd name="connsiteX0" fmla="*/ 5041230 w 5041230"/>
              <a:gd name="connsiteY0" fmla="*/ 0 h 3498285"/>
              <a:gd name="connsiteX1" fmla="*/ 5041230 w 5041230"/>
              <a:gd name="connsiteY1" fmla="*/ 2987488 h 3498285"/>
              <a:gd name="connsiteX2" fmla="*/ 0 w 5041230"/>
              <a:gd name="connsiteY2" fmla="*/ 3498285 h 3498285"/>
              <a:gd name="connsiteX3" fmla="*/ 0 w 5041230"/>
              <a:gd name="connsiteY3" fmla="*/ 510797 h 3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1230" h="3498285">
                <a:moveTo>
                  <a:pt x="5041230" y="0"/>
                </a:moveTo>
                <a:lnTo>
                  <a:pt x="5041230" y="2987488"/>
                </a:lnTo>
                <a:lnTo>
                  <a:pt x="0" y="3498285"/>
                </a:lnTo>
                <a:lnTo>
                  <a:pt x="0" y="510797"/>
                </a:lnTo>
                <a:close/>
              </a:path>
            </a:pathLst>
          </a:custGeom>
          <a:solidFill>
            <a:srgbClr val="D76E00">
              <a:alpha val="80000"/>
            </a:srgbClr>
          </a:solidFill>
        </p:spPr>
        <p:txBody>
          <a:bodyPr wrap="square" lIns="432000" tIns="1008000" rIns="432000" bIns="396000" anchor="t" anchorCtr="0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#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46450-8397-EDE4-BFFD-8E7A401B2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3381" y="3380872"/>
            <a:ext cx="5041230" cy="1500187"/>
          </a:xfrm>
          <a:noFill/>
        </p:spPr>
        <p:txBody>
          <a:bodyPr lIns="396000" rIns="396000"/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8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CFF499-4FE2-007B-F3C9-FABAFC8173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BEEB5E-22C9-9413-89F1-69AA826C9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CF4F53-9334-39E3-88E6-6D57F6262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3573381" y="1569015"/>
            <a:ext cx="5041230" cy="3498285"/>
          </a:xfrm>
          <a:custGeom>
            <a:avLst/>
            <a:gdLst>
              <a:gd name="connsiteX0" fmla="*/ 5041230 w 5041230"/>
              <a:gd name="connsiteY0" fmla="*/ 0 h 3498285"/>
              <a:gd name="connsiteX1" fmla="*/ 5041230 w 5041230"/>
              <a:gd name="connsiteY1" fmla="*/ 2987488 h 3498285"/>
              <a:gd name="connsiteX2" fmla="*/ 0 w 5041230"/>
              <a:gd name="connsiteY2" fmla="*/ 3498285 h 3498285"/>
              <a:gd name="connsiteX3" fmla="*/ 0 w 5041230"/>
              <a:gd name="connsiteY3" fmla="*/ 510797 h 3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1230" h="3498285">
                <a:moveTo>
                  <a:pt x="5041230" y="0"/>
                </a:moveTo>
                <a:lnTo>
                  <a:pt x="5041230" y="2987488"/>
                </a:lnTo>
                <a:lnTo>
                  <a:pt x="0" y="3498285"/>
                </a:lnTo>
                <a:lnTo>
                  <a:pt x="0" y="510797"/>
                </a:lnTo>
                <a:close/>
              </a:path>
            </a:pathLst>
          </a:custGeom>
          <a:solidFill>
            <a:srgbClr val="005F4B">
              <a:alpha val="80000"/>
            </a:srgbClr>
          </a:solidFill>
        </p:spPr>
        <p:txBody>
          <a:bodyPr wrap="square" lIns="432000" tIns="1008000" rIns="432000" bIns="396000" anchor="t" anchorCtr="0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#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46450-8397-EDE4-BFFD-8E7A401B2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3381" y="3380872"/>
            <a:ext cx="5041230" cy="1500187"/>
          </a:xfrm>
          <a:noFill/>
        </p:spPr>
        <p:txBody>
          <a:bodyPr lIns="396000" rIns="396000"/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10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C3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usinesscard&#10;&#10;Description automatically generated" hidden="1">
            <a:extLst>
              <a:ext uri="{FF2B5EF4-FFF2-40B4-BE49-F238E27FC236}">
                <a16:creationId xmlns:a16="http://schemas.microsoft.com/office/drawing/2014/main" id="{FA8EBDA9-C1EF-0DA0-8629-16F3452AC9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E8E0B-1FE5-C260-9535-4D0E6BABC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18497-BCCC-5D4F-1FD0-1AE21044BC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58CF21-79F1-93F1-FB1C-BB7CA7666C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0" y="885825"/>
            <a:ext cx="6572250" cy="4867275"/>
          </a:xfrm>
          <a:custGeom>
            <a:avLst/>
            <a:gdLst>
              <a:gd name="connsiteX0" fmla="*/ 0 w 6572250"/>
              <a:gd name="connsiteY0" fmla="*/ 0 h 4867275"/>
              <a:gd name="connsiteX1" fmla="*/ 6572250 w 6572250"/>
              <a:gd name="connsiteY1" fmla="*/ 771525 h 4867275"/>
              <a:gd name="connsiteX2" fmla="*/ 6572250 w 6572250"/>
              <a:gd name="connsiteY2" fmla="*/ 4867275 h 4867275"/>
              <a:gd name="connsiteX3" fmla="*/ 0 w 6572250"/>
              <a:gd name="connsiteY3" fmla="*/ 4095750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0" h="4867275">
                <a:moveTo>
                  <a:pt x="0" y="0"/>
                </a:moveTo>
                <a:lnTo>
                  <a:pt x="6572250" y="771525"/>
                </a:lnTo>
                <a:lnTo>
                  <a:pt x="6572250" y="4867275"/>
                </a:lnTo>
                <a:lnTo>
                  <a:pt x="0" y="4095750"/>
                </a:lnTo>
                <a:close/>
              </a:path>
            </a:pathLst>
          </a:custGeom>
          <a:solidFill>
            <a:srgbClr val="A00000">
              <a:alpha val="80000"/>
            </a:srgbClr>
          </a:solidFill>
          <a:ln w="50800">
            <a:solidFill>
              <a:schemeClr val="bg1"/>
            </a:solidFill>
            <a:miter lim="800000"/>
          </a:ln>
        </p:spPr>
        <p:txBody>
          <a:bodyPr wrap="square" lIns="2016000" tIns="1260000" rIns="828000" bIns="1260000">
            <a:noAutofit/>
          </a:bodyPr>
          <a:lstStyle>
            <a:lvl1pPr algn="ctr">
              <a:defRPr sz="2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771C383-13A9-6BCA-81AE-D5F6C0B0FB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2637" y="4244354"/>
            <a:ext cx="3981450" cy="2308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500" b="0" i="0" cap="all" spc="16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62C473C-2477-E058-1876-04A6B05556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1262" y="4105858"/>
            <a:ext cx="3124200" cy="0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Line does not print or appear in slide show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959E575-AFF8-A0F0-0B7B-95DCA0C23B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350" y="818147"/>
            <a:ext cx="4754563" cy="4934953"/>
          </a:xfrm>
          <a:custGeom>
            <a:avLst/>
            <a:gdLst>
              <a:gd name="connsiteX0" fmla="*/ 4754563 w 4754563"/>
              <a:gd name="connsiteY0" fmla="*/ 0 h 4934953"/>
              <a:gd name="connsiteX1" fmla="*/ 4754563 w 4754563"/>
              <a:gd name="connsiteY1" fmla="*/ 3212030 h 4934953"/>
              <a:gd name="connsiteX2" fmla="*/ 0 w 4754563"/>
              <a:gd name="connsiteY2" fmla="*/ 4934953 h 4934953"/>
              <a:gd name="connsiteX3" fmla="*/ 0 w 4754563"/>
              <a:gd name="connsiteY3" fmla="*/ 1722923 h 493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4563" h="4934953">
                <a:moveTo>
                  <a:pt x="4754563" y="0"/>
                </a:moveTo>
                <a:lnTo>
                  <a:pt x="4754563" y="3212030"/>
                </a:lnTo>
                <a:lnTo>
                  <a:pt x="0" y="4934953"/>
                </a:lnTo>
                <a:lnTo>
                  <a:pt x="0" y="1722923"/>
                </a:lnTo>
                <a:close/>
              </a:path>
            </a:pathLst>
          </a:custGeom>
          <a:ln w="50800">
            <a:solidFill>
              <a:schemeClr val="bg1"/>
            </a:solidFill>
            <a:miter lim="800000"/>
          </a:ln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99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ackground pictur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957AFA69-8D8A-F969-3CB6-61CF09A627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3815C6E9-DC56-74F3-B12A-4A5FA1C75B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8FAA8-A47E-4235-EEC8-2DFE7E51ABA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95350" y="3815146"/>
            <a:ext cx="3981450" cy="2308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500" b="0" i="0" cap="all" spc="16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C49C1-E33C-EF10-364A-487EC73808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95349" y="1636630"/>
            <a:ext cx="3981451" cy="1786109"/>
          </a:xfrm>
        </p:spPr>
        <p:txBody>
          <a:bodyPr lIns="0" rIns="0" anchor="t" anchorCtr="0">
            <a:noAutofit/>
          </a:bodyPr>
          <a:lstStyle>
            <a:lvl1pPr algn="ctr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8C2358-AC85-A3B1-3B1F-CA303B6A4C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3975" y="3676650"/>
            <a:ext cx="3124200" cy="0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Line does not print or appear in slide show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50161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image" Target="../media/image5.sv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tom banner">
            <a:extLst>
              <a:ext uri="{FF2B5EF4-FFF2-40B4-BE49-F238E27FC236}">
                <a16:creationId xmlns:a16="http://schemas.microsoft.com/office/drawing/2014/main" id="{56AB75AA-D01F-D5FA-50AA-8047DB7E63E7}"/>
              </a:ext>
            </a:extLst>
          </p:cNvPr>
          <p:cNvSpPr/>
          <p:nvPr userDrawn="1"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EAE88D-3EB9-F898-35F9-EC94FA7A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00" y="831721"/>
            <a:ext cx="9723865" cy="6463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63BC4-4DC2-2063-7441-70EE897CB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800" y="1800000"/>
            <a:ext cx="9723865" cy="4095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1E76-93A4-11F8-A0CE-D828CB28A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400" y="6526800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795AC-9CBF-9CCC-47F6-FBADFA58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37" y="6526800"/>
            <a:ext cx="3905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406461-E49E-1806-807D-6D0BEAB5586A}"/>
              </a:ext>
            </a:extLst>
          </p:cNvPr>
          <p:cNvSpPr txBox="1"/>
          <p:nvPr userDrawn="1"/>
        </p:nvSpPr>
        <p:spPr>
          <a:xfrm>
            <a:off x="10760081" y="6526800"/>
            <a:ext cx="984244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GB" sz="1000" dirty="0"/>
              <a:t>biblesociety.org.uk</a:t>
            </a: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44E6A5C-16C5-B890-FF99-93110C10C38C}"/>
              </a:ext>
            </a:extLst>
          </p:cNvPr>
          <p:cNvSpPr/>
          <p:nvPr userDrawn="1"/>
        </p:nvSpPr>
        <p:spPr>
          <a:xfrm>
            <a:off x="0" y="0"/>
            <a:ext cx="892800" cy="95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A697965-3956-6122-136B-E4819457217B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10844325" y="446088"/>
            <a:ext cx="89746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0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3" r:id="rId2"/>
    <p:sldLayoutId id="2147483682" r:id="rId3"/>
    <p:sldLayoutId id="2147483681" r:id="rId4"/>
    <p:sldLayoutId id="2147483683" r:id="rId5"/>
    <p:sldLayoutId id="2147483675" r:id="rId6"/>
    <p:sldLayoutId id="2147483693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74" r:id="rId15"/>
    <p:sldLayoutId id="2147483676" r:id="rId16"/>
    <p:sldLayoutId id="2147483692" r:id="rId17"/>
    <p:sldLayoutId id="2147483695" r:id="rId18"/>
    <p:sldLayoutId id="2147483694" r:id="rId19"/>
    <p:sldLayoutId id="2147483696" r:id="rId20"/>
    <p:sldLayoutId id="2147483697" r:id="rId21"/>
    <p:sldLayoutId id="2147483698" r:id="rId22"/>
    <p:sldLayoutId id="2147483699" r:id="rId23"/>
    <p:sldLayoutId id="2147483703" r:id="rId24"/>
    <p:sldLayoutId id="2147483704" r:id="rId25"/>
    <p:sldLayoutId id="2147483700" r:id="rId26"/>
    <p:sldLayoutId id="2147483701" r:id="rId27"/>
    <p:sldLayoutId id="2147483702" r:id="rId28"/>
    <p:sldLayoutId id="2147483678" r:id="rId29"/>
    <p:sldLayoutId id="2147483679" r:id="rId3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00C4FF"/>
          </p15:clr>
        </p15:guide>
        <p15:guide id="2" pos="7680" userDrawn="1">
          <p15:clr>
            <a:srgbClr val="00C4FF"/>
          </p15:clr>
        </p15:guide>
        <p15:guide id="3" pos="281" userDrawn="1">
          <p15:clr>
            <a:srgbClr val="00C4FF"/>
          </p15:clr>
        </p15:guide>
        <p15:guide id="4" pos="7398" userDrawn="1">
          <p15:clr>
            <a:srgbClr val="00C4FF"/>
          </p15:clr>
        </p15:guide>
        <p15:guide id="5" orient="horz" userDrawn="1">
          <p15:clr>
            <a:srgbClr val="00C4FF"/>
          </p15:clr>
        </p15:guide>
        <p15:guide id="6" orient="horz" pos="4320" userDrawn="1">
          <p15:clr>
            <a:srgbClr val="00C4FF"/>
          </p15:clr>
        </p15:guide>
        <p15:guide id="7" orient="horz" pos="281" userDrawn="1">
          <p15:clr>
            <a:srgbClr val="00C4FF"/>
          </p15:clr>
        </p15:guide>
        <p15:guide id="8" orient="horz" pos="4038" userDrawn="1">
          <p15:clr>
            <a:srgbClr val="00C4FF"/>
          </p15:clr>
        </p15:guide>
        <p15:guide id="9" orient="horz" pos="600" userDrawn="1">
          <p15:clr>
            <a:srgbClr val="00C4FF"/>
          </p15:clr>
        </p15:guide>
        <p15:guide id="10" pos="564" userDrawn="1">
          <p15:clr>
            <a:srgbClr val="00C4FF"/>
          </p15:clr>
        </p15:guide>
        <p15:guide id="11" pos="7110" userDrawn="1">
          <p15:clr>
            <a:srgbClr val="00C4FF"/>
          </p15:clr>
        </p15:guide>
        <p15:guide id="12" orient="horz" pos="3714" userDrawn="1">
          <p15:clr>
            <a:srgbClr val="00C4F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tom banner">
            <a:extLst>
              <a:ext uri="{FF2B5EF4-FFF2-40B4-BE49-F238E27FC236}">
                <a16:creationId xmlns:a16="http://schemas.microsoft.com/office/drawing/2014/main" id="{56AB75AA-D01F-D5FA-50AA-8047DB7E63E7}"/>
              </a:ext>
            </a:extLst>
          </p:cNvPr>
          <p:cNvSpPr/>
          <p:nvPr userDrawn="1"/>
        </p:nvSpPr>
        <p:spPr>
          <a:xfrm>
            <a:off x="0" y="6410325"/>
            <a:ext cx="12192000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EAE88D-3EB9-F898-35F9-EC94FA7A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00" y="831721"/>
            <a:ext cx="9723865" cy="6463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63BC4-4DC2-2063-7441-70EE897CB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800" y="1800000"/>
            <a:ext cx="9723865" cy="4095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1E76-93A4-11F8-A0CE-D828CB28A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400" y="6526800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 -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795AC-9CBF-9CCC-47F6-FBADFA58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37" y="6526800"/>
            <a:ext cx="3905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2C0BFA76-63D5-4AA7-9380-B533806EF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406461-E49E-1806-807D-6D0BEAB5586A}"/>
              </a:ext>
            </a:extLst>
          </p:cNvPr>
          <p:cNvSpPr txBox="1"/>
          <p:nvPr userDrawn="1"/>
        </p:nvSpPr>
        <p:spPr>
          <a:xfrm>
            <a:off x="10760081" y="6526800"/>
            <a:ext cx="984244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GB" sz="1000" dirty="0"/>
              <a:t>biblesociety.org.uk</a:t>
            </a: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44E6A5C-16C5-B890-FF99-93110C10C38C}"/>
              </a:ext>
            </a:extLst>
          </p:cNvPr>
          <p:cNvSpPr/>
          <p:nvPr userDrawn="1"/>
        </p:nvSpPr>
        <p:spPr>
          <a:xfrm>
            <a:off x="0" y="0"/>
            <a:ext cx="892800" cy="95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A697965-3956-6122-136B-E4819457217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0844325" y="446088"/>
            <a:ext cx="89704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1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  <p:sldLayoutId id="2147483723" r:id="rId13"/>
    <p:sldLayoutId id="2147483734" r:id="rId14"/>
    <p:sldLayoutId id="2147483728" r:id="rId15"/>
    <p:sldLayoutId id="2147483731" r:id="rId16"/>
    <p:sldLayoutId id="2147483732" r:id="rId17"/>
    <p:sldLayoutId id="2147483733" r:id="rId18"/>
    <p:sldLayoutId id="2147483729" r:id="rId19"/>
    <p:sldLayoutId id="2147483730" r:id="rId2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00C4FF"/>
          </p15:clr>
        </p15:guide>
        <p15:guide id="2" pos="7680" userDrawn="1">
          <p15:clr>
            <a:srgbClr val="00C4FF"/>
          </p15:clr>
        </p15:guide>
        <p15:guide id="3" pos="281" userDrawn="1">
          <p15:clr>
            <a:srgbClr val="00C4FF"/>
          </p15:clr>
        </p15:guide>
        <p15:guide id="4" pos="7398" userDrawn="1">
          <p15:clr>
            <a:srgbClr val="00C4FF"/>
          </p15:clr>
        </p15:guide>
        <p15:guide id="5" orient="horz" userDrawn="1">
          <p15:clr>
            <a:srgbClr val="00C4FF"/>
          </p15:clr>
        </p15:guide>
        <p15:guide id="6" orient="horz" pos="4320" userDrawn="1">
          <p15:clr>
            <a:srgbClr val="00C4FF"/>
          </p15:clr>
        </p15:guide>
        <p15:guide id="7" orient="horz" pos="281" userDrawn="1">
          <p15:clr>
            <a:srgbClr val="00C4FF"/>
          </p15:clr>
        </p15:guide>
        <p15:guide id="8" orient="horz" pos="4038" userDrawn="1">
          <p15:clr>
            <a:srgbClr val="00C4FF"/>
          </p15:clr>
        </p15:guide>
        <p15:guide id="9" orient="horz" pos="600" userDrawn="1">
          <p15:clr>
            <a:srgbClr val="00C4FF"/>
          </p15:clr>
        </p15:guide>
        <p15:guide id="10" pos="564" userDrawn="1">
          <p15:clr>
            <a:srgbClr val="00C4FF"/>
          </p15:clr>
        </p15:guide>
        <p15:guide id="11" pos="7110" userDrawn="1">
          <p15:clr>
            <a:srgbClr val="00C4FF"/>
          </p15:clr>
        </p15:guide>
        <p15:guide id="12" orient="horz" pos="3714" userDrawn="1">
          <p15:clr>
            <a:srgbClr val="00C4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3" name="Picture 12" descr="A cartoon of a child running&#10;&#10;Description automatically generated">
            <a:extLst>
              <a:ext uri="{FF2B5EF4-FFF2-40B4-BE49-F238E27FC236}">
                <a16:creationId xmlns:a16="http://schemas.microsoft.com/office/drawing/2014/main" id="{025C934C-564A-0DF7-7B5C-5DE27CF352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449" y="0"/>
            <a:ext cx="8989543" cy="64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0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3" name="Picture 2" descr="A cartoon of a person and two children&#10;&#10;Description automatically generated">
            <a:extLst>
              <a:ext uri="{FF2B5EF4-FFF2-40B4-BE49-F238E27FC236}">
                <a16:creationId xmlns:a16="http://schemas.microsoft.com/office/drawing/2014/main" id="{881671C1-A141-8CD9-190C-E45A248E0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427" y="3666"/>
            <a:ext cx="8995875" cy="64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7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0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2" name="Picture 1" descr="A manger with a person and a baby&#10;&#10;Description automatically generated">
            <a:extLst>
              <a:ext uri="{FF2B5EF4-FFF2-40B4-BE49-F238E27FC236}">
                <a16:creationId xmlns:a16="http://schemas.microsoft.com/office/drawing/2014/main" id="{6CB35955-4D5D-1B34-CF35-7C0F89B89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107" y="0"/>
            <a:ext cx="8993497" cy="641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5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0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2" name="Picture 1" descr="A cartoon of a person holding a baby&#10;&#10;Description automatically generated">
            <a:extLst>
              <a:ext uri="{FF2B5EF4-FFF2-40B4-BE49-F238E27FC236}">
                <a16:creationId xmlns:a16="http://schemas.microsoft.com/office/drawing/2014/main" id="{567F25D8-84C2-12F2-B96B-20965D808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065" y="-3273"/>
            <a:ext cx="8978630" cy="64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9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0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2" name="Picture 1" descr="Cartoon of two boys running away from a building&#10;&#10;Description automatically generated">
            <a:extLst>
              <a:ext uri="{FF2B5EF4-FFF2-40B4-BE49-F238E27FC236}">
                <a16:creationId xmlns:a16="http://schemas.microsoft.com/office/drawing/2014/main" id="{DC1246FE-1754-CB2B-EFFC-5A88F7A30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466" y="0"/>
            <a:ext cx="8987379" cy="64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1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 descr="A cartoon of a child with a nice face&#10;&#10;Description automatically generated">
            <a:extLst>
              <a:ext uri="{FF2B5EF4-FFF2-40B4-BE49-F238E27FC236}">
                <a16:creationId xmlns:a16="http://schemas.microsoft.com/office/drawing/2014/main" id="{0F1988C9-4A4C-1A8F-2CD1-1824398E96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993" y="1"/>
            <a:ext cx="8961896" cy="63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1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3" name="Picture 2" descr="A person wiping a child's face&#10;&#10;Description automatically generated">
            <a:extLst>
              <a:ext uri="{FF2B5EF4-FFF2-40B4-BE49-F238E27FC236}">
                <a16:creationId xmlns:a16="http://schemas.microsoft.com/office/drawing/2014/main" id="{AF0359E7-FD14-B228-296D-3E4D43D259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564" y="0"/>
            <a:ext cx="897583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6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3" name="Picture 2" descr="A child sitting at a desk&#10;&#10;Description automatically generated">
            <a:extLst>
              <a:ext uri="{FF2B5EF4-FFF2-40B4-BE49-F238E27FC236}">
                <a16:creationId xmlns:a16="http://schemas.microsoft.com/office/drawing/2014/main" id="{8CA19443-4513-CC8C-6486-425CF46C93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989" y="-10917"/>
            <a:ext cx="9004851" cy="64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2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 descr="A cartoon of a child holding a piece of paper&#10;&#10;Description automatically generated">
            <a:extLst>
              <a:ext uri="{FF2B5EF4-FFF2-40B4-BE49-F238E27FC236}">
                <a16:creationId xmlns:a16="http://schemas.microsoft.com/office/drawing/2014/main" id="{35CB55D4-7ECD-C00F-E179-D2458A625D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806" y="-3829"/>
            <a:ext cx="8994913" cy="64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7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3" name="Picture 2" descr="A person and a child sitting at a table&#10;&#10;Description automatically generated">
            <a:extLst>
              <a:ext uri="{FF2B5EF4-FFF2-40B4-BE49-F238E27FC236}">
                <a16:creationId xmlns:a16="http://schemas.microsoft.com/office/drawing/2014/main" id="{EA5422B6-9467-8746-980C-6211152EB4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3259"/>
            <a:ext cx="8971265" cy="63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9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355E44A0-8A35-A082-76BE-908E40AB8E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810" y="0"/>
            <a:ext cx="8975834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6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" name="Picture 2" descr="A cartoon of a child sleeping on a table&#10;&#10;Description automatically generated">
            <a:extLst>
              <a:ext uri="{FF2B5EF4-FFF2-40B4-BE49-F238E27FC236}">
                <a16:creationId xmlns:a16="http://schemas.microsoft.com/office/drawing/2014/main" id="{BF768B4A-3249-F9D0-7E52-3942B8E6B7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509" y="1"/>
            <a:ext cx="8979604" cy="64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6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" name="Picture 1" descr="A cartoon of a child lying in a mud puddle&#10;&#10;Description automatically generated">
            <a:extLst>
              <a:ext uri="{FF2B5EF4-FFF2-40B4-BE49-F238E27FC236}">
                <a16:creationId xmlns:a16="http://schemas.microsoft.com/office/drawing/2014/main" id="{E65EE7DC-AB28-EEC3-D64D-E37562D61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25" y="-10211"/>
            <a:ext cx="8998086" cy="641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4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" name="Picture 1" descr="A cartoon of a child with dirty face and a shepherd&#10;&#10;Description automatically generated">
            <a:extLst>
              <a:ext uri="{FF2B5EF4-FFF2-40B4-BE49-F238E27FC236}">
                <a16:creationId xmlns:a16="http://schemas.microsoft.com/office/drawing/2014/main" id="{B5B88D3E-AB85-C7E5-796A-138E3C889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21" y="0"/>
            <a:ext cx="8987379" cy="64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9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22D3-A0A4-C438-79BC-5B2394556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BFA76-63D5-4AA7-9380-B533806EFC83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2" name="Picture 1" descr="A cartoon of a person and two children&#10;&#10;Description automatically generated">
            <a:extLst>
              <a:ext uri="{FF2B5EF4-FFF2-40B4-BE49-F238E27FC236}">
                <a16:creationId xmlns:a16="http://schemas.microsoft.com/office/drawing/2014/main" id="{05E6FD84-3798-4773-9B6E-081010286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788" y="3666"/>
            <a:ext cx="8978630" cy="64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32303"/>
      </p:ext>
    </p:extLst>
  </p:cSld>
  <p:clrMapOvr>
    <a:masterClrMapping/>
  </p:clrMapOvr>
</p:sld>
</file>

<file path=ppt/theme/theme1.xml><?xml version="1.0" encoding="utf-8"?>
<a:theme xmlns:a="http://schemas.openxmlformats.org/drawingml/2006/main" name="Bible Society (Black logo)">
  <a:themeElements>
    <a:clrScheme name="Bible Society">
      <a:dk1>
        <a:sysClr val="windowText" lastClr="000000"/>
      </a:dk1>
      <a:lt1>
        <a:sysClr val="window" lastClr="FFFFFF"/>
      </a:lt1>
      <a:dk2>
        <a:srgbClr val="414141"/>
      </a:dk2>
      <a:lt2>
        <a:srgbClr val="6E6E6E"/>
      </a:lt2>
      <a:accent1>
        <a:srgbClr val="96F0EB"/>
      </a:accent1>
      <a:accent2>
        <a:srgbClr val="D2BEFF"/>
      </a:accent2>
      <a:accent3>
        <a:srgbClr val="FFEB78"/>
      </a:accent3>
      <a:accent4>
        <a:srgbClr val="D7F087"/>
      </a:accent4>
      <a:accent5>
        <a:srgbClr val="FFC3B9"/>
      </a:accent5>
      <a:accent6>
        <a:srgbClr val="5A009B"/>
      </a:accent6>
      <a:hlink>
        <a:srgbClr val="0563C1"/>
      </a:hlink>
      <a:folHlink>
        <a:srgbClr val="954F72"/>
      </a:folHlink>
    </a:clrScheme>
    <a:fontScheme name="Bible Society Times-Calibri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0800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Light Yellow">
      <a:srgbClr val="FFEB78"/>
    </a:custClr>
    <a:custClr name="Lime">
      <a:srgbClr val="D7F087"/>
    </a:custClr>
    <a:custClr name="Light Blue">
      <a:srgbClr val="D2BEFF"/>
    </a:custClr>
    <a:custClr name="Rose">
      <a:srgbClr val="FFC3B9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Orange">
      <a:srgbClr val="D76E00"/>
    </a:custClr>
    <a:custClr name="Green">
      <a:srgbClr val="005F4B"/>
    </a:custClr>
    <a:custClr name="Dark Purple">
      <a:srgbClr val="5A009B"/>
    </a:custClr>
    <a:custClr name="Brown">
      <a:srgbClr val="A00000"/>
    </a:custClr>
  </a:custClrLst>
  <a:extLst>
    <a:ext uri="{05A4C25C-085E-4340-85A3-A5531E510DB2}">
      <thm15:themeFamily xmlns:thm15="http://schemas.microsoft.com/office/thememl/2012/main" name="Welsh Bible Society Presentation.potx" id="{6E299DFE-4257-48EA-925C-13FEFAC72875}" vid="{05F5DE3F-4CEB-467C-A42B-F01EC3058D6D}"/>
    </a:ext>
  </a:extLst>
</a:theme>
</file>

<file path=ppt/theme/theme2.xml><?xml version="1.0" encoding="utf-8"?>
<a:theme xmlns:a="http://schemas.openxmlformats.org/drawingml/2006/main" name="Bible Society (White logo)">
  <a:themeElements>
    <a:clrScheme name="Bible Society">
      <a:dk1>
        <a:sysClr val="windowText" lastClr="000000"/>
      </a:dk1>
      <a:lt1>
        <a:sysClr val="window" lastClr="FFFFFF"/>
      </a:lt1>
      <a:dk2>
        <a:srgbClr val="414141"/>
      </a:dk2>
      <a:lt2>
        <a:srgbClr val="6E6E6E"/>
      </a:lt2>
      <a:accent1>
        <a:srgbClr val="96F0EB"/>
      </a:accent1>
      <a:accent2>
        <a:srgbClr val="D2BEFF"/>
      </a:accent2>
      <a:accent3>
        <a:srgbClr val="FFEB78"/>
      </a:accent3>
      <a:accent4>
        <a:srgbClr val="D7F087"/>
      </a:accent4>
      <a:accent5>
        <a:srgbClr val="FFC3B9"/>
      </a:accent5>
      <a:accent6>
        <a:srgbClr val="5A009B"/>
      </a:accent6>
      <a:hlink>
        <a:srgbClr val="0563C1"/>
      </a:hlink>
      <a:folHlink>
        <a:srgbClr val="954F72"/>
      </a:folHlink>
    </a:clrScheme>
    <a:fontScheme name="Bible Society Times-Calibri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0800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Light Yellow">
      <a:srgbClr val="FFEB78"/>
    </a:custClr>
    <a:custClr name="Lime">
      <a:srgbClr val="D7F087"/>
    </a:custClr>
    <a:custClr name="Light Blue">
      <a:srgbClr val="D2BEFF"/>
    </a:custClr>
    <a:custClr name="Rose">
      <a:srgbClr val="FFC3B9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Orange">
      <a:srgbClr val="D76E00"/>
    </a:custClr>
    <a:custClr name="Green">
      <a:srgbClr val="005F4B"/>
    </a:custClr>
    <a:custClr name="Dark Purple">
      <a:srgbClr val="5A009B"/>
    </a:custClr>
    <a:custClr name="Brown">
      <a:srgbClr val="A00000"/>
    </a:custClr>
  </a:custClrLst>
  <a:extLst>
    <a:ext uri="{05A4C25C-085E-4340-85A3-A5531E510DB2}">
      <thm15:themeFamily xmlns:thm15="http://schemas.microsoft.com/office/thememl/2012/main" name="Welsh Bible Society Presentation.potx" id="{6E299DFE-4257-48EA-925C-13FEFAC72875}" vid="{66BC5D13-B989-447B-AB57-C0429A5922B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0A4184A4CE840943E40EFECD3975F" ma:contentTypeVersion="4" ma:contentTypeDescription="Create a new document." ma:contentTypeScope="" ma:versionID="8b3f982a677d1d58a95498dcaf77729d">
  <xsd:schema xmlns:xsd="http://www.w3.org/2001/XMLSchema" xmlns:xs="http://www.w3.org/2001/XMLSchema" xmlns:p="http://schemas.microsoft.com/office/2006/metadata/properties" xmlns:ns2="eba90c9d-92ea-4201-83c7-2de675d3507c" xmlns:ns3="1dda10d2-c5af-47df-8219-fbe0d567efd6" targetNamespace="http://schemas.microsoft.com/office/2006/metadata/properties" ma:root="true" ma:fieldsID="7f33eef1259659fa76d08d4c25a775f1" ns2:_="" ns3:_="">
    <xsd:import namespace="eba90c9d-92ea-4201-83c7-2de675d3507c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90c9d-92ea-4201-83c7-2de675d350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D2DBC7-C056-4698-BA2A-FBCD393231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88CFB5-6287-45B4-84F3-5F59BF0B19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a90c9d-92ea-4201-83c7-2de675d3507c"/>
    <ds:schemaRef ds:uri="1dda10d2-c5af-47df-8219-fbe0d567ef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Welsh Bible Society Presentation</Template>
  <TotalTime>1</TotalTime>
  <Words>30</Words>
  <Application>Microsoft Macintosh PowerPoint</Application>
  <PresentationFormat>Widescreen</PresentationFormat>
  <Paragraphs>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Bible Society (Black logo)</vt:lpstr>
      <vt:lpstr>Bible Society (White logo)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Larissa Morava</dc:creator>
  <cp:lastModifiedBy>Jack Morris</cp:lastModifiedBy>
  <cp:revision>3</cp:revision>
  <cp:lastPrinted>2022-12-20T18:41:57Z</cp:lastPrinted>
  <dcterms:created xsi:type="dcterms:W3CDTF">2023-10-19T10:00:55Z</dcterms:created>
  <dcterms:modified xsi:type="dcterms:W3CDTF">2023-11-08T10:35:25Z</dcterms:modified>
</cp:coreProperties>
</file>